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40" r:id="rId2"/>
    <p:sldMasterId id="2147483864" r:id="rId3"/>
  </p:sldMasterIdLst>
  <p:notesMasterIdLst>
    <p:notesMasterId r:id="rId57"/>
  </p:notesMasterIdLst>
  <p:handoutMasterIdLst>
    <p:handoutMasterId r:id="rId58"/>
  </p:handoutMasterIdLst>
  <p:sldIdLst>
    <p:sldId id="292" r:id="rId4"/>
    <p:sldId id="257" r:id="rId5"/>
    <p:sldId id="282" r:id="rId6"/>
    <p:sldId id="297" r:id="rId7"/>
    <p:sldId id="303" r:id="rId8"/>
    <p:sldId id="284" r:id="rId9"/>
    <p:sldId id="298" r:id="rId10"/>
    <p:sldId id="285" r:id="rId11"/>
    <p:sldId id="304" r:id="rId12"/>
    <p:sldId id="286" r:id="rId13"/>
    <p:sldId id="332" r:id="rId14"/>
    <p:sldId id="333" r:id="rId15"/>
    <p:sldId id="334" r:id="rId16"/>
    <p:sldId id="335" r:id="rId17"/>
    <p:sldId id="336" r:id="rId18"/>
    <p:sldId id="337" r:id="rId19"/>
    <p:sldId id="278" r:id="rId20"/>
    <p:sldId id="279" r:id="rId21"/>
    <p:sldId id="310" r:id="rId22"/>
    <p:sldId id="311" r:id="rId23"/>
    <p:sldId id="312" r:id="rId24"/>
    <p:sldId id="318" r:id="rId25"/>
    <p:sldId id="280" r:id="rId26"/>
    <p:sldId id="300" r:id="rId27"/>
    <p:sldId id="313" r:id="rId28"/>
    <p:sldId id="281" r:id="rId29"/>
    <p:sldId id="301" r:id="rId30"/>
    <p:sldId id="302" r:id="rId31"/>
    <p:sldId id="314" r:id="rId32"/>
    <p:sldId id="315" r:id="rId33"/>
    <p:sldId id="316" r:id="rId34"/>
    <p:sldId id="317" r:id="rId35"/>
    <p:sldId id="288" r:id="rId36"/>
    <p:sldId id="322" r:id="rId37"/>
    <p:sldId id="324" r:id="rId38"/>
    <p:sldId id="325" r:id="rId39"/>
    <p:sldId id="328" r:id="rId40"/>
    <p:sldId id="329" r:id="rId41"/>
    <p:sldId id="323" r:id="rId42"/>
    <p:sldId id="326" r:id="rId43"/>
    <p:sldId id="327" r:id="rId44"/>
    <p:sldId id="330" r:id="rId45"/>
    <p:sldId id="331" r:id="rId46"/>
    <p:sldId id="290" r:id="rId47"/>
    <p:sldId id="319" r:id="rId48"/>
    <p:sldId id="320" r:id="rId49"/>
    <p:sldId id="321" r:id="rId50"/>
    <p:sldId id="291" r:id="rId51"/>
    <p:sldId id="305" r:id="rId52"/>
    <p:sldId id="306" r:id="rId53"/>
    <p:sldId id="307" r:id="rId54"/>
    <p:sldId id="308" r:id="rId55"/>
    <p:sldId id="30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A71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06" autoAdjust="0"/>
    <p:restoredTop sz="94660"/>
  </p:normalViewPr>
  <p:slideViewPr>
    <p:cSldViewPr snapToGrid="0">
      <p:cViewPr varScale="1">
        <p:scale>
          <a:sx n="74" d="100"/>
          <a:sy n="74" d="100"/>
        </p:scale>
        <p:origin x="588" y="72"/>
      </p:cViewPr>
      <p:guideLst>
        <p:guide orient="horz" pos="2160"/>
        <p:guide pos="3840"/>
      </p:guideLst>
    </p:cSldViewPr>
  </p:slideViewPr>
  <p:notesTextViewPr>
    <p:cViewPr>
      <p:scale>
        <a:sx n="1" d="1"/>
        <a:sy n="1" d="1"/>
      </p:scale>
      <p:origin x="0" y="0"/>
    </p:cViewPr>
  </p:notesTextViewPr>
  <p:notesViewPr>
    <p:cSldViewPr snapToGrid="0">
      <p:cViewPr varScale="1">
        <p:scale>
          <a:sx n="55" d="100"/>
          <a:sy n="55" d="100"/>
        </p:scale>
        <p:origin x="307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handoutMaster" Target="handoutMasters/handoutMaster1.xml"/><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 Id="rId4" Type="http://schemas.openxmlformats.org/officeDocument/2006/relationships/image" Target="../media/image4.jpeg"/></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 Id="rId4" Type="http://schemas.openxmlformats.org/officeDocument/2006/relationships/image" Target="../media/image8.png"/></Relationships>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4"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 Id="rId4" Type="http://schemas.openxmlformats.org/officeDocument/2006/relationships/image" Target="../media/image4.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 Id="rId4" Type="http://schemas.openxmlformats.org/officeDocument/2006/relationships/image" Target="../media/image8.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4"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6905CA-DEF8-4D11-8E8E-35415FE5B980}" type="doc">
      <dgm:prSet loTypeId="urn:microsoft.com/office/officeart/2011/layout/RadialPictureList" loCatId="officeonline" qsTypeId="urn:microsoft.com/office/officeart/2005/8/quickstyle/simple4" qsCatId="simple" csTypeId="urn:microsoft.com/office/officeart/2005/8/colors/accent0_2" csCatId="mainScheme" phldr="1"/>
      <dgm:spPr/>
      <dgm:t>
        <a:bodyPr/>
        <a:lstStyle/>
        <a:p>
          <a:endParaRPr lang="en-US"/>
        </a:p>
      </dgm:t>
    </dgm:pt>
    <dgm:pt modelId="{007470A2-B5D7-4887-B4FD-B6021A4D4CF7}">
      <dgm:prSet phldrT="[Text]" custT="1"/>
      <dgm:spPr>
        <a:xfrm>
          <a:off x="2838648" y="1919894"/>
          <a:ext cx="1998436" cy="1998257"/>
        </a:xfrm>
        <a:gradFill flip="none" rotWithShape="1">
          <a:gsLst>
            <a:gs pos="0">
              <a:schemeClr val="accent4">
                <a:lumMod val="0"/>
                <a:lumOff val="100000"/>
              </a:schemeClr>
            </a:gs>
            <a:gs pos="61000">
              <a:schemeClr val="accent4">
                <a:lumMod val="0"/>
                <a:lumOff val="100000"/>
              </a:schemeClr>
            </a:gs>
            <a:gs pos="100000">
              <a:schemeClr val="accent4">
                <a:lumMod val="100000"/>
              </a:schemeClr>
            </a:gs>
          </a:gsLst>
          <a:path path="circle">
            <a:fillToRect l="50000" t="-80000" r="50000" b="180000"/>
          </a:path>
          <a:tileRect/>
        </a:gradFill>
      </dgm:spPr>
      <dgm:t>
        <a:bodyPr/>
        <a:lstStyle/>
        <a:p>
          <a:pPr algn="ctr" defTabSz="914400">
            <a:buNone/>
          </a:pPr>
          <a:r>
            <a:rPr lang="it-IT" sz="2100" b="0" i="0" noProof="0" dirty="0" smtClean="0">
              <a:solidFill>
                <a:schemeClr val="tx1"/>
              </a:solidFill>
              <a:latin typeface="Century Gothic"/>
              <a:ea typeface="+mn-ea"/>
              <a:cs typeface="+mn-cs"/>
            </a:rPr>
            <a:t>MENU</a:t>
          </a:r>
          <a:endParaRPr lang="it-IT" sz="2100" b="0" i="0" noProof="0" dirty="0">
            <a:solidFill>
              <a:schemeClr val="tx1"/>
            </a:solidFill>
            <a:latin typeface="Century Gothic"/>
            <a:ea typeface="+mn-ea"/>
            <a:cs typeface="+mn-cs"/>
          </a:endParaRPr>
        </a:p>
      </dgm:t>
    </dgm:pt>
    <dgm:pt modelId="{C7FB72E2-A81D-4936-94C5-846F95D01B10}" type="parTrans" cxnId="{A971AD42-BB12-4E5C-BD90-DB7621320F5D}">
      <dgm:prSet/>
      <dgm:spPr/>
      <dgm:t>
        <a:bodyPr/>
        <a:lstStyle/>
        <a:p>
          <a:endParaRPr lang="en-US"/>
        </a:p>
      </dgm:t>
    </dgm:pt>
    <dgm:pt modelId="{36A13DC7-7A59-4D72-A36F-54543C02182F}" type="sibTrans" cxnId="{A971AD42-BB12-4E5C-BD90-DB7621320F5D}">
      <dgm:prSet/>
      <dgm:spPr/>
      <dgm:t>
        <a:bodyPr/>
        <a:lstStyle/>
        <a:p>
          <a:endParaRPr lang="en-US"/>
        </a:p>
      </dgm:t>
    </dgm:pt>
    <dgm:pt modelId="{D2FE3027-CD5C-42F2-91EB-86FAC3E4BE0B}">
      <dgm:prSet phldrT="[Text]" custT="1"/>
      <dgm:spPr>
        <a:xfrm>
          <a:off x="787991" y="657572"/>
          <a:ext cx="1433405" cy="1036336"/>
        </a:xfrm>
      </dgm:spPr>
      <dgm:t>
        <a:bodyPr/>
        <a:lstStyle/>
        <a:p>
          <a:pPr algn="r" defTabSz="914400">
            <a:buNone/>
          </a:pPr>
          <a:r>
            <a:rPr lang="it-IT" sz="1400" b="0" i="0" noProof="0" dirty="0" smtClean="0">
              <a:solidFill>
                <a:srgbClr val="FFC000"/>
              </a:solidFill>
              <a:latin typeface="Century Gothic"/>
              <a:ea typeface="+mn-ea"/>
              <a:cs typeface="+mn-cs"/>
            </a:rPr>
            <a:t>Installazione</a:t>
          </a:r>
          <a:endParaRPr lang="it-IT" sz="1400" b="0" i="0" noProof="0" dirty="0">
            <a:solidFill>
              <a:srgbClr val="FFC000"/>
            </a:solidFill>
            <a:latin typeface="Century Gothic"/>
            <a:ea typeface="+mn-ea"/>
            <a:cs typeface="+mn-cs"/>
          </a:endParaRPr>
        </a:p>
      </dgm:t>
    </dgm:pt>
    <dgm:pt modelId="{D970ABB7-5E37-4C46-AB28-EAAE4C62AF1F}" type="parTrans" cxnId="{2F708DD1-31DA-40F2-8F61-60D64D9DED0E}">
      <dgm:prSet/>
      <dgm:spPr/>
      <dgm:t>
        <a:bodyPr/>
        <a:lstStyle/>
        <a:p>
          <a:endParaRPr lang="en-US"/>
        </a:p>
      </dgm:t>
    </dgm:pt>
    <dgm:pt modelId="{3BD032F4-74D8-4DF5-A3F7-BE4B5F10D5BF}" type="sibTrans" cxnId="{2F708DD1-31DA-40F2-8F61-60D64D9DED0E}">
      <dgm:prSet/>
      <dgm:spPr/>
      <dgm:t>
        <a:bodyPr/>
        <a:lstStyle/>
        <a:p>
          <a:endParaRPr lang="en-US"/>
        </a:p>
      </dgm:t>
    </dgm:pt>
    <dgm:pt modelId="{960DD3F4-08B5-4717-B21F-9D7ADE4F9398}">
      <dgm:prSet phldrT="[Text]" custT="1"/>
      <dgm:spPr>
        <a:xfrm>
          <a:off x="0" y="1659669"/>
          <a:ext cx="1433405" cy="1036336"/>
        </a:xfrm>
      </dgm:spPr>
      <dgm:t>
        <a:bodyPr/>
        <a:lstStyle/>
        <a:p>
          <a:pPr algn="r" defTabSz="914400">
            <a:buNone/>
          </a:pPr>
          <a:r>
            <a:rPr lang="it-IT" sz="1400" b="0" i="0" noProof="0" dirty="0" smtClean="0">
              <a:solidFill>
                <a:srgbClr val="0070C0"/>
              </a:solidFill>
              <a:latin typeface="Century Gothic"/>
              <a:ea typeface="+mn-ea"/>
              <a:cs typeface="+mn-cs"/>
            </a:rPr>
            <a:t>Back-end    Front-end</a:t>
          </a:r>
          <a:endParaRPr lang="it-IT" sz="1400" b="0" i="0" noProof="0" dirty="0" smtClean="0">
            <a:solidFill>
              <a:srgbClr val="00B050"/>
            </a:solidFill>
            <a:latin typeface="Century Gothic"/>
            <a:ea typeface="+mn-ea"/>
            <a:cs typeface="+mn-cs"/>
          </a:endParaRPr>
        </a:p>
      </dgm:t>
    </dgm:pt>
    <dgm:pt modelId="{839A0E79-83CF-4D81-910F-C4D38D5DC2A9}" type="parTrans" cxnId="{F0B079DC-9100-43CB-83F4-47AC9676D6D6}">
      <dgm:prSet/>
      <dgm:spPr/>
      <dgm:t>
        <a:bodyPr/>
        <a:lstStyle/>
        <a:p>
          <a:endParaRPr lang="en-US"/>
        </a:p>
      </dgm:t>
    </dgm:pt>
    <dgm:pt modelId="{D3D2787D-6A77-4635-9E00-A1E2766D7996}" type="sibTrans" cxnId="{F0B079DC-9100-43CB-83F4-47AC9676D6D6}">
      <dgm:prSet/>
      <dgm:spPr/>
      <dgm:t>
        <a:bodyPr/>
        <a:lstStyle/>
        <a:p>
          <a:endParaRPr lang="en-US"/>
        </a:p>
      </dgm:t>
    </dgm:pt>
    <dgm:pt modelId="{904A5D95-87FB-431B-A8B2-E4F609A19D55}">
      <dgm:prSet phldrT="[Text]" custT="1"/>
      <dgm:spPr>
        <a:xfrm>
          <a:off x="0" y="1659669"/>
          <a:ext cx="1433405" cy="1036336"/>
        </a:xfrm>
      </dgm:spPr>
      <dgm:t>
        <a:bodyPr/>
        <a:lstStyle/>
        <a:p>
          <a:pPr algn="r" defTabSz="914400">
            <a:buNone/>
          </a:pPr>
          <a:r>
            <a:rPr lang="it-IT" sz="1400" b="0" i="0" noProof="0" dirty="0" smtClean="0">
              <a:solidFill>
                <a:srgbClr val="00B050"/>
              </a:solidFill>
              <a:latin typeface="Century Gothic"/>
              <a:ea typeface="+mn-ea"/>
              <a:cs typeface="+mn-cs"/>
            </a:rPr>
            <a:t>Codice</a:t>
          </a:r>
          <a:endParaRPr lang="it-IT" sz="1400" b="0" i="0" noProof="0" dirty="0">
            <a:solidFill>
              <a:srgbClr val="00B050"/>
            </a:solidFill>
            <a:latin typeface="Century Gothic"/>
            <a:ea typeface="+mn-ea"/>
            <a:cs typeface="+mn-cs"/>
          </a:endParaRPr>
        </a:p>
      </dgm:t>
    </dgm:pt>
    <dgm:pt modelId="{B782C0AB-136F-4118-BD82-31773290A057}" type="parTrans" cxnId="{1924635B-57DF-4CE0-A605-AEC729F698F2}">
      <dgm:prSet/>
      <dgm:spPr/>
      <dgm:t>
        <a:bodyPr/>
        <a:lstStyle/>
        <a:p>
          <a:endParaRPr lang="it-IT"/>
        </a:p>
      </dgm:t>
    </dgm:pt>
    <dgm:pt modelId="{A8B73795-91BA-4DB1-AB36-B78F5FBFBB44}" type="sibTrans" cxnId="{1924635B-57DF-4CE0-A605-AEC729F698F2}">
      <dgm:prSet/>
      <dgm:spPr/>
      <dgm:t>
        <a:bodyPr/>
        <a:lstStyle/>
        <a:p>
          <a:endParaRPr lang="it-IT"/>
        </a:p>
      </dgm:t>
    </dgm:pt>
    <dgm:pt modelId="{20CDF2C0-9255-4DAF-AFF7-7290D6578FCA}">
      <dgm:prSet phldrT="[Text]" custT="1"/>
      <dgm:spPr>
        <a:xfrm>
          <a:off x="0" y="1659669"/>
          <a:ext cx="1433405" cy="1036336"/>
        </a:xfrm>
      </dgm:spPr>
      <dgm:t>
        <a:bodyPr/>
        <a:lstStyle/>
        <a:p>
          <a:endParaRPr lang="it-IT"/>
        </a:p>
      </dgm:t>
    </dgm:pt>
    <dgm:pt modelId="{9A3C1A80-68A0-4467-96E2-A9C43AF364F3}" type="parTrans" cxnId="{8324B6B3-C6A6-4EDD-8D98-81F985F72C52}">
      <dgm:prSet/>
      <dgm:spPr/>
      <dgm:t>
        <a:bodyPr/>
        <a:lstStyle/>
        <a:p>
          <a:endParaRPr lang="it-IT"/>
        </a:p>
      </dgm:t>
    </dgm:pt>
    <dgm:pt modelId="{A41C35FB-1FC0-4279-A5CD-6CC069ACF92F}" type="sibTrans" cxnId="{8324B6B3-C6A6-4EDD-8D98-81F985F72C52}">
      <dgm:prSet/>
      <dgm:spPr/>
      <dgm:t>
        <a:bodyPr/>
        <a:lstStyle/>
        <a:p>
          <a:endParaRPr lang="it-IT"/>
        </a:p>
      </dgm:t>
    </dgm:pt>
    <dgm:pt modelId="{426BDB20-62C1-47D3-AFFE-63723E02D184}">
      <dgm:prSet phldrT="[Text]" custT="1"/>
      <dgm:spPr>
        <a:xfrm>
          <a:off x="0" y="1659669"/>
          <a:ext cx="1433405" cy="1036336"/>
        </a:xfrm>
      </dgm:spPr>
      <dgm:t>
        <a:bodyPr/>
        <a:lstStyle/>
        <a:p>
          <a:pPr algn="r" defTabSz="914400">
            <a:buNone/>
          </a:pPr>
          <a:r>
            <a:rPr lang="it-IT" sz="1400" b="0" i="0" noProof="0" smtClean="0">
              <a:solidFill>
                <a:srgbClr val="C00000"/>
              </a:solidFill>
              <a:latin typeface="Century Gothic"/>
              <a:ea typeface="+mn-ea"/>
              <a:cs typeface="+mn-cs"/>
            </a:rPr>
            <a:t>Info gruppo</a:t>
          </a:r>
          <a:endParaRPr lang="it-IT" sz="1400" b="0" i="0" noProof="0" dirty="0">
            <a:solidFill>
              <a:srgbClr val="C00000"/>
            </a:solidFill>
            <a:latin typeface="Century Gothic"/>
            <a:ea typeface="+mn-ea"/>
            <a:cs typeface="+mn-cs"/>
          </a:endParaRPr>
        </a:p>
      </dgm:t>
    </dgm:pt>
    <dgm:pt modelId="{C93C2FED-A74A-4DBB-BC1A-4450E6234358}" type="parTrans" cxnId="{9D1BE439-2E61-44F3-8366-A7CFA8E38ECF}">
      <dgm:prSet/>
      <dgm:spPr/>
      <dgm:t>
        <a:bodyPr/>
        <a:lstStyle/>
        <a:p>
          <a:endParaRPr lang="it-IT"/>
        </a:p>
      </dgm:t>
    </dgm:pt>
    <dgm:pt modelId="{7EA5C1AB-D834-44BE-A4B1-DD7AB5966DF8}" type="sibTrans" cxnId="{9D1BE439-2E61-44F3-8366-A7CFA8E38ECF}">
      <dgm:prSet/>
      <dgm:spPr/>
      <dgm:t>
        <a:bodyPr/>
        <a:lstStyle/>
        <a:p>
          <a:endParaRPr lang="it-IT"/>
        </a:p>
      </dgm:t>
    </dgm:pt>
    <dgm:pt modelId="{BCBA671E-8B0E-47E3-B726-8B2B073B000E}" type="pres">
      <dgm:prSet presAssocID="{E16905CA-DEF8-4D11-8E8E-35415FE5B980}" presName="Name0" presStyleCnt="0">
        <dgm:presLayoutVars>
          <dgm:chMax val="1"/>
          <dgm:chPref val="1"/>
          <dgm:dir val="rev"/>
          <dgm:resizeHandles/>
        </dgm:presLayoutVars>
      </dgm:prSet>
      <dgm:spPr/>
      <dgm:t>
        <a:bodyPr/>
        <a:lstStyle/>
        <a:p>
          <a:endParaRPr lang="en-US"/>
        </a:p>
      </dgm:t>
    </dgm:pt>
    <dgm:pt modelId="{05E59EE6-24A2-4651-996A-9AFB7B9FFC8F}" type="pres">
      <dgm:prSet presAssocID="{007470A2-B5D7-4887-B4FD-B6021A4D4CF7}" presName="Parent" presStyleLbl="node1" presStyleIdx="0" presStyleCnt="2" custScaleX="99944" custScaleY="99953">
        <dgm:presLayoutVars>
          <dgm:chMax val="4"/>
          <dgm:chPref val="3"/>
        </dgm:presLayoutVars>
      </dgm:prSet>
      <dgm:spPr>
        <a:prstGeom prst="ellipse">
          <a:avLst/>
        </a:prstGeom>
      </dgm:spPr>
      <dgm:t>
        <a:bodyPr/>
        <a:lstStyle/>
        <a:p>
          <a:endParaRPr lang="en-US"/>
        </a:p>
      </dgm:t>
    </dgm:pt>
    <dgm:pt modelId="{1EA0B330-A62A-423B-9436-56354426AF14}" type="pres">
      <dgm:prSet presAssocID="{D2FE3027-CD5C-42F2-91EB-86FAC3E4BE0B}" presName="Accent" presStyleLbl="node1" presStyleIdx="1" presStyleCnt="2"/>
      <dgm:spPr>
        <a:xfrm rot="10800000">
          <a:off x="1839429" y="808686"/>
          <a:ext cx="4027970" cy="4198761"/>
        </a:xfrm>
        <a:prstGeom prst="blockArc">
          <a:avLst>
            <a:gd name="adj1" fmla="val 16509444"/>
            <a:gd name="adj2" fmla="val 5088054"/>
            <a:gd name="adj3" fmla="val 5240"/>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t="100000" r="100000"/>
          </a:path>
          <a:tileRect l="-100000" b="-100000"/>
        </a:gradFill>
      </dgm:spPr>
      <dgm:t>
        <a:bodyPr/>
        <a:lstStyle/>
        <a:p>
          <a:endParaRPr lang="en-US"/>
        </a:p>
      </dgm:t>
    </dgm:pt>
    <dgm:pt modelId="{A641F8A4-CF11-4116-B4E6-8425449904ED}" type="pres">
      <dgm:prSet presAssocID="{D2FE3027-CD5C-42F2-91EB-86FAC3E4BE0B}" presName="Image1" presStyleLbl="fgImgPlace1" presStyleIdx="0" presStyleCnt="4"/>
      <dgm:spPr>
        <a:xfrm>
          <a:off x="2302954" y="643876"/>
          <a:ext cx="1070800" cy="1070576"/>
        </a:xfrm>
        <a:prstGeom prst="ellipse">
          <a:avLst/>
        </a:prstGeom>
        <a:blipFill dpi="0" rotWithShape="1">
          <a:blip xmlns:r="http://schemas.openxmlformats.org/officeDocument/2006/relationships" r:embed="rId1" cstate="print">
            <a:duotone>
              <a:schemeClr val="dk2">
                <a:hueOff val="0"/>
                <a:satOff val="0"/>
                <a:lumOff val="0"/>
                <a:alphaOff val="0"/>
                <a:shade val="20000"/>
                <a:satMod val="200000"/>
              </a:schemeClr>
              <a:schemeClr val="dk2">
                <a:hueOff val="0"/>
                <a:satOff val="0"/>
                <a:lumOff val="0"/>
                <a:alphaOff val="0"/>
                <a:tint val="12000"/>
                <a:satMod val="190000"/>
              </a:schemeClr>
            </a:duotone>
            <a:extLst>
              <a:ext uri="{28A0092B-C50C-407E-A947-70E740481C1C}">
                <a14:useLocalDpi xmlns:a14="http://schemas.microsoft.com/office/drawing/2010/main" val="0"/>
              </a:ext>
            </a:extLst>
          </a:blip>
          <a:srcRect/>
          <a:stretch>
            <a:fillRect/>
          </a:stretch>
        </a:blipFill>
      </dgm:spPr>
      <dgm:t>
        <a:bodyPr/>
        <a:lstStyle/>
        <a:p>
          <a:endParaRPr lang="en-US"/>
        </a:p>
      </dgm:t>
      <dgm:extLst/>
    </dgm:pt>
    <dgm:pt modelId="{4E1806DE-992B-4280-BAAA-DE6487DCDC77}" type="pres">
      <dgm:prSet presAssocID="{D2FE3027-CD5C-42F2-91EB-86FAC3E4BE0B}" presName="Child1" presStyleLbl="revTx" presStyleIdx="0" presStyleCnt="4">
        <dgm:presLayoutVars>
          <dgm:chMax val="0"/>
          <dgm:chPref val="0"/>
          <dgm:bulletEnabled val="1"/>
        </dgm:presLayoutVars>
      </dgm:prSet>
      <dgm:spPr>
        <a:prstGeom prst="rect">
          <a:avLst/>
        </a:prstGeom>
      </dgm:spPr>
      <dgm:t>
        <a:bodyPr/>
        <a:lstStyle/>
        <a:p>
          <a:endParaRPr lang="en-US"/>
        </a:p>
      </dgm:t>
    </dgm:pt>
    <dgm:pt modelId="{9429B47F-46AD-4053-B6EC-4D08117EF235}" type="pres">
      <dgm:prSet presAssocID="{960DD3F4-08B5-4717-B21F-9D7ADE4F9398}" presName="Image2" presStyleCnt="0"/>
      <dgm:spPr/>
      <dgm:t>
        <a:bodyPr/>
        <a:lstStyle/>
        <a:p>
          <a:endParaRPr lang="en-US"/>
        </a:p>
      </dgm:t>
    </dgm:pt>
    <dgm:pt modelId="{7ACA9D6E-B4F2-44F7-ADFA-C71D9AD1611D}" type="pres">
      <dgm:prSet presAssocID="{960DD3F4-08B5-4717-B21F-9D7ADE4F9398}" presName="Image" presStyleLbl="fgImgPlace1" presStyleIdx="1" presStyleCnt="4"/>
      <dgm:spPr>
        <a:xfrm>
          <a:off x="1512028" y="1640951"/>
          <a:ext cx="1070800" cy="1070576"/>
        </a:xfrm>
        <a:prstGeom prst="ellipse">
          <a:avLst/>
        </a:prstGeom>
        <a:blipFill rotWithShape="1">
          <a:blip xmlns:r="http://schemas.openxmlformats.org/officeDocument/2006/relationships" r:embed="rId2">
            <a:duotone>
              <a:schemeClr val="dk2">
                <a:hueOff val="0"/>
                <a:satOff val="0"/>
                <a:lumOff val="0"/>
                <a:alphaOff val="0"/>
                <a:shade val="20000"/>
                <a:satMod val="200000"/>
              </a:schemeClr>
              <a:schemeClr val="dk2">
                <a:hueOff val="0"/>
                <a:satOff val="0"/>
                <a:lumOff val="0"/>
                <a:alphaOff val="0"/>
                <a:tint val="12000"/>
                <a:satMod val="190000"/>
              </a:schemeClr>
            </a:duotone>
          </a:blip>
          <a:stretch>
            <a:fillRect/>
          </a:stretch>
        </a:blipFill>
      </dgm:spPr>
      <dgm:t>
        <a:bodyPr/>
        <a:lstStyle/>
        <a:p>
          <a:endParaRPr lang="en-US"/>
        </a:p>
      </dgm:t>
      <dgm:extLst/>
    </dgm:pt>
    <dgm:pt modelId="{63748CBD-72AB-475B-93BB-2E1E19EB7CDF}" type="pres">
      <dgm:prSet presAssocID="{960DD3F4-08B5-4717-B21F-9D7ADE4F9398}" presName="Child2" presStyleLbl="revTx" presStyleIdx="1" presStyleCnt="4">
        <dgm:presLayoutVars>
          <dgm:chMax val="0"/>
          <dgm:chPref val="0"/>
          <dgm:bulletEnabled val="1"/>
        </dgm:presLayoutVars>
      </dgm:prSet>
      <dgm:spPr>
        <a:prstGeom prst="rect">
          <a:avLst/>
        </a:prstGeom>
      </dgm:spPr>
      <dgm:t>
        <a:bodyPr/>
        <a:lstStyle/>
        <a:p>
          <a:endParaRPr lang="en-US"/>
        </a:p>
      </dgm:t>
    </dgm:pt>
    <dgm:pt modelId="{EA9DF699-B7A6-4AD0-B8B5-E291A5575443}" type="pres">
      <dgm:prSet presAssocID="{904A5D95-87FB-431B-A8B2-E4F609A19D55}" presName="Image3" presStyleCnt="0"/>
      <dgm:spPr/>
    </dgm:pt>
    <dgm:pt modelId="{F676BC52-99C2-472C-88BF-2B5E7C23D49B}" type="pres">
      <dgm:prSet presAssocID="{904A5D95-87FB-431B-A8B2-E4F609A19D55}" presName="Image" presStyleLbl="fgImgPlace1" presStyleIdx="2" presStyleCnt="4"/>
      <dgm:spPr>
        <a:blipFill rotWithShape="1">
          <a:blip xmlns:r="http://schemas.openxmlformats.org/officeDocument/2006/relationships" r:embed="rId3">
            <a:duotone>
              <a:schemeClr val="dk2">
                <a:hueOff val="0"/>
                <a:satOff val="0"/>
                <a:lumOff val="0"/>
                <a:alphaOff val="0"/>
                <a:shade val="20000"/>
                <a:satMod val="200000"/>
              </a:schemeClr>
              <a:schemeClr val="dk2">
                <a:hueOff val="0"/>
                <a:satOff val="0"/>
                <a:lumOff val="0"/>
                <a:alphaOff val="0"/>
                <a:tint val="12000"/>
                <a:satMod val="190000"/>
              </a:schemeClr>
            </a:duotone>
          </a:blip>
          <a:stretch>
            <a:fillRect/>
          </a:stretch>
        </a:blipFill>
      </dgm:spPr>
      <dgm:t>
        <a:bodyPr/>
        <a:lstStyle/>
        <a:p>
          <a:endParaRPr lang="it-IT"/>
        </a:p>
      </dgm:t>
      <dgm:extLst/>
    </dgm:pt>
    <dgm:pt modelId="{E76E6256-5E00-4BE4-90A6-D0E5DBB7917B}" type="pres">
      <dgm:prSet presAssocID="{904A5D95-87FB-431B-A8B2-E4F609A19D55}" presName="Child3" presStyleLbl="revTx" presStyleIdx="2" presStyleCnt="4">
        <dgm:presLayoutVars>
          <dgm:chMax val="0"/>
          <dgm:chPref val="0"/>
          <dgm:bulletEnabled val="1"/>
        </dgm:presLayoutVars>
      </dgm:prSet>
      <dgm:spPr/>
      <dgm:t>
        <a:bodyPr/>
        <a:lstStyle/>
        <a:p>
          <a:endParaRPr lang="it-IT"/>
        </a:p>
      </dgm:t>
    </dgm:pt>
    <dgm:pt modelId="{B8CEBB0A-BF65-4D1F-9D82-ACCBBCF455F2}" type="pres">
      <dgm:prSet presAssocID="{426BDB20-62C1-47D3-AFFE-63723E02D184}" presName="Image4" presStyleCnt="0"/>
      <dgm:spPr/>
    </dgm:pt>
    <dgm:pt modelId="{59836DD7-8F14-4F08-84C6-EA4CBF853051}" type="pres">
      <dgm:prSet presAssocID="{426BDB20-62C1-47D3-AFFE-63723E02D184}" presName="Image" presStyleLbl="fgImgPlace1" presStyleIdx="3" presStyleCnt="4"/>
      <dgm:spPr>
        <a:blipFill>
          <a:blip xmlns:r="http://schemas.openxmlformats.org/officeDocument/2006/relationships" r:embed="rId4" cstate="print">
            <a:duotone>
              <a:schemeClr val="dk2">
                <a:hueOff val="0"/>
                <a:satOff val="0"/>
                <a:lumOff val="0"/>
                <a:alphaOff val="0"/>
                <a:shade val="20000"/>
                <a:satMod val="200000"/>
              </a:schemeClr>
              <a:schemeClr val="dk2">
                <a:hueOff val="0"/>
                <a:satOff val="0"/>
                <a:lumOff val="0"/>
                <a:alphaOff val="0"/>
                <a:tint val="12000"/>
                <a:satMod val="190000"/>
              </a:schemeClr>
            </a:duotone>
            <a:extLst>
              <a:ext uri="{28A0092B-C50C-407E-A947-70E740481C1C}">
                <a14:useLocalDpi xmlns:a14="http://schemas.microsoft.com/office/drawing/2010/main" val="0"/>
              </a:ext>
            </a:extLst>
          </a:blip>
          <a:srcRect/>
          <a:stretch>
            <a:fillRect l="-18000" r="-18000"/>
          </a:stretch>
        </a:blipFill>
      </dgm:spPr>
      <dgm:t>
        <a:bodyPr/>
        <a:lstStyle/>
        <a:p>
          <a:endParaRPr lang="it-IT"/>
        </a:p>
      </dgm:t>
    </dgm:pt>
    <dgm:pt modelId="{BBD65483-95BD-4A93-9B0A-8F37932DF210}" type="pres">
      <dgm:prSet presAssocID="{426BDB20-62C1-47D3-AFFE-63723E02D184}" presName="Child4" presStyleLbl="revTx" presStyleIdx="3" presStyleCnt="4">
        <dgm:presLayoutVars>
          <dgm:chMax val="0"/>
          <dgm:chPref val="0"/>
          <dgm:bulletEnabled val="1"/>
        </dgm:presLayoutVars>
      </dgm:prSet>
      <dgm:spPr/>
      <dgm:t>
        <a:bodyPr/>
        <a:lstStyle/>
        <a:p>
          <a:endParaRPr lang="it-IT"/>
        </a:p>
      </dgm:t>
    </dgm:pt>
  </dgm:ptLst>
  <dgm:cxnLst>
    <dgm:cxn modelId="{9D1BE439-2E61-44F3-8366-A7CFA8E38ECF}" srcId="{007470A2-B5D7-4887-B4FD-B6021A4D4CF7}" destId="{426BDB20-62C1-47D3-AFFE-63723E02D184}" srcOrd="3" destOrd="0" parTransId="{C93C2FED-A74A-4DBB-BC1A-4450E6234358}" sibTransId="{7EA5C1AB-D834-44BE-A4B1-DD7AB5966DF8}"/>
    <dgm:cxn modelId="{7A61EFD5-591C-4604-9A8A-367CEFB1478D}" type="presOf" srcId="{007470A2-B5D7-4887-B4FD-B6021A4D4CF7}" destId="{05E59EE6-24A2-4651-996A-9AFB7B9FFC8F}" srcOrd="0" destOrd="0" presId="urn:microsoft.com/office/officeart/2011/layout/RadialPictureList"/>
    <dgm:cxn modelId="{9E4E2731-40FC-4C8C-BD87-233E2714803D}" type="presOf" srcId="{960DD3F4-08B5-4717-B21F-9D7ADE4F9398}" destId="{63748CBD-72AB-475B-93BB-2E1E19EB7CDF}" srcOrd="0" destOrd="0" presId="urn:microsoft.com/office/officeart/2011/layout/RadialPictureList"/>
    <dgm:cxn modelId="{1924635B-57DF-4CE0-A605-AEC729F698F2}" srcId="{007470A2-B5D7-4887-B4FD-B6021A4D4CF7}" destId="{904A5D95-87FB-431B-A8B2-E4F609A19D55}" srcOrd="2" destOrd="0" parTransId="{B782C0AB-136F-4118-BD82-31773290A057}" sibTransId="{A8B73795-91BA-4DB1-AB36-B78F5FBFBB44}"/>
    <dgm:cxn modelId="{F0B079DC-9100-43CB-83F4-47AC9676D6D6}" srcId="{007470A2-B5D7-4887-B4FD-B6021A4D4CF7}" destId="{960DD3F4-08B5-4717-B21F-9D7ADE4F9398}" srcOrd="1" destOrd="0" parTransId="{839A0E79-83CF-4D81-910F-C4D38D5DC2A9}" sibTransId="{D3D2787D-6A77-4635-9E00-A1E2766D7996}"/>
    <dgm:cxn modelId="{A971AD42-BB12-4E5C-BD90-DB7621320F5D}" srcId="{E16905CA-DEF8-4D11-8E8E-35415FE5B980}" destId="{007470A2-B5D7-4887-B4FD-B6021A4D4CF7}" srcOrd="0" destOrd="0" parTransId="{C7FB72E2-A81D-4936-94C5-846F95D01B10}" sibTransId="{36A13DC7-7A59-4D72-A36F-54543C02182F}"/>
    <dgm:cxn modelId="{8324B6B3-C6A6-4EDD-8D98-81F985F72C52}" srcId="{007470A2-B5D7-4887-B4FD-B6021A4D4CF7}" destId="{20CDF2C0-9255-4DAF-AFF7-7290D6578FCA}" srcOrd="4" destOrd="0" parTransId="{9A3C1A80-68A0-4467-96E2-A9C43AF364F3}" sibTransId="{A41C35FB-1FC0-4279-A5CD-6CC069ACF92F}"/>
    <dgm:cxn modelId="{B12CE0AB-E58C-49E1-8188-168DF2948C30}" type="presOf" srcId="{E16905CA-DEF8-4D11-8E8E-35415FE5B980}" destId="{BCBA671E-8B0E-47E3-B726-8B2B073B000E}" srcOrd="0" destOrd="0" presId="urn:microsoft.com/office/officeart/2011/layout/RadialPictureList"/>
    <dgm:cxn modelId="{ACF4374D-E79C-4718-965B-D6EFFC274089}" type="presOf" srcId="{D2FE3027-CD5C-42F2-91EB-86FAC3E4BE0B}" destId="{4E1806DE-992B-4280-BAAA-DE6487DCDC77}" srcOrd="0" destOrd="0" presId="urn:microsoft.com/office/officeart/2011/layout/RadialPictureList"/>
    <dgm:cxn modelId="{DEA13678-C4C5-4E76-AA90-4BFD96640823}" type="presOf" srcId="{904A5D95-87FB-431B-A8B2-E4F609A19D55}" destId="{E76E6256-5E00-4BE4-90A6-D0E5DBB7917B}" srcOrd="0" destOrd="0" presId="urn:microsoft.com/office/officeart/2011/layout/RadialPictureList"/>
    <dgm:cxn modelId="{B7A03F84-D0E3-4554-BC2E-99CEDC72492A}" type="presOf" srcId="{426BDB20-62C1-47D3-AFFE-63723E02D184}" destId="{BBD65483-95BD-4A93-9B0A-8F37932DF210}" srcOrd="0" destOrd="0" presId="urn:microsoft.com/office/officeart/2011/layout/RadialPictureList"/>
    <dgm:cxn modelId="{2F708DD1-31DA-40F2-8F61-60D64D9DED0E}" srcId="{007470A2-B5D7-4887-B4FD-B6021A4D4CF7}" destId="{D2FE3027-CD5C-42F2-91EB-86FAC3E4BE0B}" srcOrd="0" destOrd="0" parTransId="{D970ABB7-5E37-4C46-AB28-EAAE4C62AF1F}" sibTransId="{3BD032F4-74D8-4DF5-A3F7-BE4B5F10D5BF}"/>
    <dgm:cxn modelId="{34874735-1C19-4F88-975D-6E0C7C740B29}" type="presParOf" srcId="{BCBA671E-8B0E-47E3-B726-8B2B073B000E}" destId="{05E59EE6-24A2-4651-996A-9AFB7B9FFC8F}" srcOrd="0" destOrd="0" presId="urn:microsoft.com/office/officeart/2011/layout/RadialPictureList"/>
    <dgm:cxn modelId="{D3345169-6B1D-496E-9EDA-4A5C622E31E4}" type="presParOf" srcId="{BCBA671E-8B0E-47E3-B726-8B2B073B000E}" destId="{1EA0B330-A62A-423B-9436-56354426AF14}" srcOrd="1" destOrd="0" presId="urn:microsoft.com/office/officeart/2011/layout/RadialPictureList"/>
    <dgm:cxn modelId="{C3147F90-5274-4109-B556-1FB609EFACE2}" type="presParOf" srcId="{BCBA671E-8B0E-47E3-B726-8B2B073B000E}" destId="{A641F8A4-CF11-4116-B4E6-8425449904ED}" srcOrd="2" destOrd="0" presId="urn:microsoft.com/office/officeart/2011/layout/RadialPictureList"/>
    <dgm:cxn modelId="{59809221-AA7C-4323-ACBD-BECC4942389E}" type="presParOf" srcId="{BCBA671E-8B0E-47E3-B726-8B2B073B000E}" destId="{4E1806DE-992B-4280-BAAA-DE6487DCDC77}" srcOrd="3" destOrd="0" presId="urn:microsoft.com/office/officeart/2011/layout/RadialPictureList"/>
    <dgm:cxn modelId="{7CAC17AC-C563-4CDD-AF13-09C61BDBB233}" type="presParOf" srcId="{BCBA671E-8B0E-47E3-B726-8B2B073B000E}" destId="{9429B47F-46AD-4053-B6EC-4D08117EF235}" srcOrd="4" destOrd="0" presId="urn:microsoft.com/office/officeart/2011/layout/RadialPictureList"/>
    <dgm:cxn modelId="{D1248FF3-3976-4948-86F9-6F7574EEBF8C}" type="presParOf" srcId="{9429B47F-46AD-4053-B6EC-4D08117EF235}" destId="{7ACA9D6E-B4F2-44F7-ADFA-C71D9AD1611D}" srcOrd="0" destOrd="0" presId="urn:microsoft.com/office/officeart/2011/layout/RadialPictureList"/>
    <dgm:cxn modelId="{0BEC30FD-32F4-46D9-BD7B-FFE73FE064B6}" type="presParOf" srcId="{BCBA671E-8B0E-47E3-B726-8B2B073B000E}" destId="{63748CBD-72AB-475B-93BB-2E1E19EB7CDF}" srcOrd="5" destOrd="0" presId="urn:microsoft.com/office/officeart/2011/layout/RadialPictureList"/>
    <dgm:cxn modelId="{BDCFC0B9-D5D6-468F-9AB4-7232726246E1}" type="presParOf" srcId="{BCBA671E-8B0E-47E3-B726-8B2B073B000E}" destId="{EA9DF699-B7A6-4AD0-B8B5-E291A5575443}" srcOrd="6" destOrd="0" presId="urn:microsoft.com/office/officeart/2011/layout/RadialPictureList"/>
    <dgm:cxn modelId="{F3240BD5-94C8-4936-9148-E2C0BDF5CD34}" type="presParOf" srcId="{EA9DF699-B7A6-4AD0-B8B5-E291A5575443}" destId="{F676BC52-99C2-472C-88BF-2B5E7C23D49B}" srcOrd="0" destOrd="0" presId="urn:microsoft.com/office/officeart/2011/layout/RadialPictureList"/>
    <dgm:cxn modelId="{85CC4497-3E5C-43B1-9730-D20EA9E363C0}" type="presParOf" srcId="{BCBA671E-8B0E-47E3-B726-8B2B073B000E}" destId="{E76E6256-5E00-4BE4-90A6-D0E5DBB7917B}" srcOrd="7" destOrd="0" presId="urn:microsoft.com/office/officeart/2011/layout/RadialPictureList"/>
    <dgm:cxn modelId="{0258677E-3E59-4C41-A864-C95CEF771513}" type="presParOf" srcId="{BCBA671E-8B0E-47E3-B726-8B2B073B000E}" destId="{B8CEBB0A-BF65-4D1F-9D82-ACCBBCF455F2}" srcOrd="8" destOrd="0" presId="urn:microsoft.com/office/officeart/2011/layout/RadialPictureList"/>
    <dgm:cxn modelId="{C451BBED-2FE1-4FF4-9700-EA4D1F65978D}" type="presParOf" srcId="{B8CEBB0A-BF65-4D1F-9D82-ACCBBCF455F2}" destId="{59836DD7-8F14-4F08-84C6-EA4CBF853051}" srcOrd="0" destOrd="0" presId="urn:microsoft.com/office/officeart/2011/layout/RadialPictureList"/>
    <dgm:cxn modelId="{A42A1C65-BEE1-49D0-8F17-63C6B134692C}" type="presParOf" srcId="{BCBA671E-8B0E-47E3-B726-8B2B073B000E}" destId="{BBD65483-95BD-4A93-9B0A-8F37932DF210}" srcOrd="9" destOrd="0" presId="urn:microsoft.com/office/officeart/2011/layout/RadialPictureList"/>
  </dgm:cxnLst>
  <dgm:bg>
    <a:noFill/>
    <a:effectLst>
      <a:outerShdw blurRad="50800" dist="50800" dir="5400000" algn="ctr" rotWithShape="0">
        <a:srgbClr val="000000">
          <a:alpha val="0"/>
        </a:srgbClr>
      </a:outerShdw>
    </a:effectLst>
  </dgm:bg>
  <dgm:whole>
    <a:ln>
      <a:noFill/>
    </a:ln>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E16905CA-DEF8-4D11-8E8E-35415FE5B980}" type="doc">
      <dgm:prSet loTypeId="urn:microsoft.com/office/officeart/2011/layout/RadialPictureList" loCatId="officeonline" qsTypeId="urn:microsoft.com/office/officeart/2005/8/quickstyle/simple4" qsCatId="simple" csTypeId="urn:microsoft.com/office/officeart/2005/8/colors/accent0_2" csCatId="mainScheme" phldr="1"/>
      <dgm:spPr/>
      <dgm:t>
        <a:bodyPr/>
        <a:lstStyle/>
        <a:p>
          <a:endParaRPr lang="en-US"/>
        </a:p>
      </dgm:t>
    </dgm:pt>
    <dgm:pt modelId="{D2FE3027-CD5C-42F2-91EB-86FAC3E4BE0B}">
      <dgm:prSet phldrT="[Text]" custT="1"/>
      <dgm:spPr>
        <a:xfrm>
          <a:off x="787991" y="657572"/>
          <a:ext cx="1433405" cy="1036336"/>
        </a:xfrm>
      </dgm:spPr>
      <dgm:t>
        <a:bodyPr/>
        <a:lstStyle/>
        <a:p>
          <a:pPr algn="r" defTabSz="914400">
            <a:buNone/>
          </a:pPr>
          <a:r>
            <a:rPr lang="it-IT" sz="1400" b="0" i="0" noProof="0" dirty="0" err="1" smtClean="0">
              <a:solidFill>
                <a:srgbClr val="FFC000"/>
              </a:solidFill>
              <a:latin typeface="Century Gothic"/>
              <a:ea typeface="+mn-ea"/>
              <a:cs typeface="+mn-cs"/>
            </a:rPr>
            <a:t>eclipse</a:t>
          </a:r>
          <a:endParaRPr lang="it-IT" sz="1400" b="0" i="0" noProof="0" dirty="0">
            <a:solidFill>
              <a:srgbClr val="FFC000"/>
            </a:solidFill>
            <a:latin typeface="Century Gothic"/>
            <a:ea typeface="+mn-ea"/>
            <a:cs typeface="+mn-cs"/>
          </a:endParaRPr>
        </a:p>
      </dgm:t>
    </dgm:pt>
    <dgm:pt modelId="{D970ABB7-5E37-4C46-AB28-EAAE4C62AF1F}" type="parTrans" cxnId="{2F708DD1-31DA-40F2-8F61-60D64D9DED0E}">
      <dgm:prSet/>
      <dgm:spPr/>
      <dgm:t>
        <a:bodyPr/>
        <a:lstStyle/>
        <a:p>
          <a:endParaRPr lang="en-US"/>
        </a:p>
      </dgm:t>
    </dgm:pt>
    <dgm:pt modelId="{3BD032F4-74D8-4DF5-A3F7-BE4B5F10D5BF}" type="sibTrans" cxnId="{2F708DD1-31DA-40F2-8F61-60D64D9DED0E}">
      <dgm:prSet/>
      <dgm:spPr/>
      <dgm:t>
        <a:bodyPr/>
        <a:lstStyle/>
        <a:p>
          <a:endParaRPr lang="en-US"/>
        </a:p>
      </dgm:t>
    </dgm:pt>
    <dgm:pt modelId="{960DD3F4-08B5-4717-B21F-9D7ADE4F9398}">
      <dgm:prSet phldrT="[Text]" custT="1"/>
      <dgm:spPr>
        <a:xfrm>
          <a:off x="0" y="1659669"/>
          <a:ext cx="1433405" cy="1036336"/>
        </a:xfrm>
      </dgm:spPr>
      <dgm:t>
        <a:bodyPr/>
        <a:lstStyle/>
        <a:p>
          <a:pPr algn="r" defTabSz="914400">
            <a:buNone/>
          </a:pPr>
          <a:r>
            <a:rPr lang="it-IT" sz="1400" b="0" i="0" noProof="0" dirty="0" err="1" smtClean="0">
              <a:solidFill>
                <a:srgbClr val="FFC000"/>
              </a:solidFill>
              <a:latin typeface="Century Gothic"/>
              <a:ea typeface="+mn-ea"/>
              <a:cs typeface="+mn-cs"/>
            </a:rPr>
            <a:t>tomcat</a:t>
          </a:r>
          <a:endParaRPr lang="it-IT" sz="1400" b="0" i="0" noProof="0" dirty="0" smtClean="0">
            <a:solidFill>
              <a:srgbClr val="FFC000"/>
            </a:solidFill>
            <a:latin typeface="Century Gothic"/>
            <a:ea typeface="+mn-ea"/>
            <a:cs typeface="+mn-cs"/>
          </a:endParaRPr>
        </a:p>
      </dgm:t>
    </dgm:pt>
    <dgm:pt modelId="{839A0E79-83CF-4D81-910F-C4D38D5DC2A9}" type="parTrans" cxnId="{F0B079DC-9100-43CB-83F4-47AC9676D6D6}">
      <dgm:prSet/>
      <dgm:spPr/>
      <dgm:t>
        <a:bodyPr/>
        <a:lstStyle/>
        <a:p>
          <a:endParaRPr lang="en-US"/>
        </a:p>
      </dgm:t>
    </dgm:pt>
    <dgm:pt modelId="{D3D2787D-6A77-4635-9E00-A1E2766D7996}" type="sibTrans" cxnId="{F0B079DC-9100-43CB-83F4-47AC9676D6D6}">
      <dgm:prSet/>
      <dgm:spPr/>
      <dgm:t>
        <a:bodyPr/>
        <a:lstStyle/>
        <a:p>
          <a:endParaRPr lang="en-US"/>
        </a:p>
      </dgm:t>
    </dgm:pt>
    <dgm:pt modelId="{904A5D95-87FB-431B-A8B2-E4F609A19D55}">
      <dgm:prSet phldrT="[Text]" custT="1"/>
      <dgm:spPr>
        <a:xfrm>
          <a:off x="0" y="1659669"/>
          <a:ext cx="1433405" cy="1036336"/>
        </a:xfrm>
      </dgm:spPr>
      <dgm:t>
        <a:bodyPr/>
        <a:lstStyle/>
        <a:p>
          <a:pPr algn="r" defTabSz="914400">
            <a:buNone/>
          </a:pPr>
          <a:r>
            <a:rPr lang="it-IT" sz="1400" b="0" i="0" noProof="0" dirty="0" err="1" smtClean="0">
              <a:solidFill>
                <a:srgbClr val="FFC000"/>
              </a:solidFill>
              <a:latin typeface="Century Gothic"/>
              <a:ea typeface="+mn-ea"/>
              <a:cs typeface="+mn-cs"/>
            </a:rPr>
            <a:t>easyPHP</a:t>
          </a:r>
          <a:endParaRPr lang="it-IT" sz="1400" b="0" i="0" noProof="0" dirty="0">
            <a:solidFill>
              <a:srgbClr val="FFC000"/>
            </a:solidFill>
            <a:latin typeface="Century Gothic"/>
            <a:ea typeface="+mn-ea"/>
            <a:cs typeface="+mn-cs"/>
          </a:endParaRPr>
        </a:p>
      </dgm:t>
    </dgm:pt>
    <dgm:pt modelId="{B782C0AB-136F-4118-BD82-31773290A057}" type="parTrans" cxnId="{1924635B-57DF-4CE0-A605-AEC729F698F2}">
      <dgm:prSet/>
      <dgm:spPr/>
      <dgm:t>
        <a:bodyPr/>
        <a:lstStyle/>
        <a:p>
          <a:endParaRPr lang="it-IT"/>
        </a:p>
      </dgm:t>
    </dgm:pt>
    <dgm:pt modelId="{A8B73795-91BA-4DB1-AB36-B78F5FBFBB44}" type="sibTrans" cxnId="{1924635B-57DF-4CE0-A605-AEC729F698F2}">
      <dgm:prSet/>
      <dgm:spPr/>
      <dgm:t>
        <a:bodyPr/>
        <a:lstStyle/>
        <a:p>
          <a:endParaRPr lang="it-IT"/>
        </a:p>
      </dgm:t>
    </dgm:pt>
    <dgm:pt modelId="{20CDF2C0-9255-4DAF-AFF7-7290D6578FCA}">
      <dgm:prSet phldrT="[Text]" custT="1"/>
      <dgm:spPr>
        <a:xfrm>
          <a:off x="0" y="1659669"/>
          <a:ext cx="1433405" cy="1036336"/>
        </a:xfrm>
      </dgm:spPr>
      <dgm:t>
        <a:bodyPr/>
        <a:lstStyle/>
        <a:p>
          <a:pPr algn="r" defTabSz="914400">
            <a:buNone/>
          </a:pPr>
          <a:r>
            <a:rPr lang="it-IT" sz="1400" b="0" i="0" noProof="0" dirty="0" err="1" smtClean="0">
              <a:solidFill>
                <a:srgbClr val="FFC000"/>
              </a:solidFill>
              <a:latin typeface="Century Gothic"/>
              <a:ea typeface="+mn-ea"/>
              <a:cs typeface="+mn-cs"/>
            </a:rPr>
            <a:t>myAdmin</a:t>
          </a:r>
          <a:endParaRPr lang="it-IT" sz="1400" b="0" i="0" noProof="0" dirty="0">
            <a:solidFill>
              <a:srgbClr val="FFC000"/>
            </a:solidFill>
            <a:latin typeface="Century Gothic"/>
            <a:ea typeface="+mn-ea"/>
            <a:cs typeface="+mn-cs"/>
          </a:endParaRPr>
        </a:p>
      </dgm:t>
    </dgm:pt>
    <dgm:pt modelId="{9A3C1A80-68A0-4467-96E2-A9C43AF364F3}" type="parTrans" cxnId="{8324B6B3-C6A6-4EDD-8D98-81F985F72C52}">
      <dgm:prSet/>
      <dgm:spPr/>
      <dgm:t>
        <a:bodyPr/>
        <a:lstStyle/>
        <a:p>
          <a:endParaRPr lang="it-IT"/>
        </a:p>
      </dgm:t>
    </dgm:pt>
    <dgm:pt modelId="{A41C35FB-1FC0-4279-A5CD-6CC069ACF92F}" type="sibTrans" cxnId="{8324B6B3-C6A6-4EDD-8D98-81F985F72C52}">
      <dgm:prSet/>
      <dgm:spPr/>
      <dgm:t>
        <a:bodyPr/>
        <a:lstStyle/>
        <a:p>
          <a:endParaRPr lang="it-IT"/>
        </a:p>
      </dgm:t>
    </dgm:pt>
    <dgm:pt modelId="{007470A2-B5D7-4887-B4FD-B6021A4D4CF7}">
      <dgm:prSet phldrT="[Text]" custT="1">
        <dgm:style>
          <a:lnRef idx="2">
            <a:schemeClr val="accent2"/>
          </a:lnRef>
          <a:fillRef idx="1">
            <a:schemeClr val="lt1"/>
          </a:fillRef>
          <a:effectRef idx="0">
            <a:schemeClr val="accent2"/>
          </a:effectRef>
          <a:fontRef idx="minor">
            <a:schemeClr val="dk1"/>
          </a:fontRef>
        </dgm:style>
      </dgm:prSet>
      <dgm:spPr>
        <a:xfrm>
          <a:off x="2838648" y="1919894"/>
          <a:ext cx="1998436" cy="1998257"/>
        </a:xfrm>
        <a:gradFill flip="none" rotWithShape="0">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a:noFill/>
        </a:ln>
      </dgm:spPr>
      <dgm:t>
        <a:bodyPr/>
        <a:lstStyle/>
        <a:p>
          <a:pPr algn="ctr" defTabSz="914400">
            <a:buNone/>
          </a:pPr>
          <a:endParaRPr lang="it-IT" sz="2100" b="0" i="0" noProof="0" dirty="0">
            <a:latin typeface="Century Gothic"/>
            <a:ea typeface="+mn-ea"/>
            <a:cs typeface="+mn-cs"/>
          </a:endParaRPr>
        </a:p>
      </dgm:t>
    </dgm:pt>
    <dgm:pt modelId="{36A13DC7-7A59-4D72-A36F-54543C02182F}" type="sibTrans" cxnId="{A971AD42-BB12-4E5C-BD90-DB7621320F5D}">
      <dgm:prSet/>
      <dgm:spPr/>
      <dgm:t>
        <a:bodyPr/>
        <a:lstStyle/>
        <a:p>
          <a:endParaRPr lang="en-US"/>
        </a:p>
      </dgm:t>
    </dgm:pt>
    <dgm:pt modelId="{C7FB72E2-A81D-4936-94C5-846F95D01B10}" type="parTrans" cxnId="{A971AD42-BB12-4E5C-BD90-DB7621320F5D}">
      <dgm:prSet/>
      <dgm:spPr/>
      <dgm:t>
        <a:bodyPr/>
        <a:lstStyle/>
        <a:p>
          <a:endParaRPr lang="en-US"/>
        </a:p>
      </dgm:t>
    </dgm:pt>
    <dgm:pt modelId="{BCBA671E-8B0E-47E3-B726-8B2B073B000E}" type="pres">
      <dgm:prSet presAssocID="{E16905CA-DEF8-4D11-8E8E-35415FE5B980}" presName="Name0" presStyleCnt="0">
        <dgm:presLayoutVars>
          <dgm:chMax val="1"/>
          <dgm:chPref val="1"/>
          <dgm:dir val="rev"/>
          <dgm:resizeHandles/>
        </dgm:presLayoutVars>
      </dgm:prSet>
      <dgm:spPr/>
      <dgm:t>
        <a:bodyPr/>
        <a:lstStyle/>
        <a:p>
          <a:endParaRPr lang="en-US"/>
        </a:p>
      </dgm:t>
    </dgm:pt>
    <dgm:pt modelId="{05E59EE6-24A2-4651-996A-9AFB7B9FFC8F}" type="pres">
      <dgm:prSet presAssocID="{007470A2-B5D7-4887-B4FD-B6021A4D4CF7}" presName="Parent" presStyleLbl="node1" presStyleIdx="0" presStyleCnt="2" custAng="10800000" custScaleX="70812" custScaleY="37401" custLinFactNeighborX="22782" custLinFactNeighborY="-1340">
        <dgm:presLayoutVars>
          <dgm:chMax val="4"/>
          <dgm:chPref val="3"/>
        </dgm:presLayoutVars>
      </dgm:prSet>
      <dgm:spPr>
        <a:prstGeom prst="notchedRightArrow">
          <a:avLst/>
        </a:prstGeom>
      </dgm:spPr>
      <dgm:t>
        <a:bodyPr/>
        <a:lstStyle/>
        <a:p>
          <a:endParaRPr lang="en-US"/>
        </a:p>
      </dgm:t>
    </dgm:pt>
    <dgm:pt modelId="{1EA0B330-A62A-423B-9436-56354426AF14}" type="pres">
      <dgm:prSet presAssocID="{D2FE3027-CD5C-42F2-91EB-86FAC3E4BE0B}" presName="Accent" presStyleLbl="node1" presStyleIdx="1" presStyleCnt="2">
        <dgm:style>
          <a:lnRef idx="3">
            <a:schemeClr val="lt1"/>
          </a:lnRef>
          <a:fillRef idx="1">
            <a:schemeClr val="accent2"/>
          </a:fillRef>
          <a:effectRef idx="1">
            <a:schemeClr val="accent2"/>
          </a:effectRef>
          <a:fontRef idx="minor">
            <a:schemeClr val="lt1"/>
          </a:fontRef>
        </dgm:style>
      </dgm:prSet>
      <dgm:spPr>
        <a:xfrm rot="10800000">
          <a:off x="1839429" y="808686"/>
          <a:ext cx="4027970" cy="4198761"/>
        </a:xfrm>
        <a:prstGeom prst="blockArc">
          <a:avLst>
            <a:gd name="adj1" fmla="val 16509444"/>
            <a:gd name="adj2" fmla="val 5088054"/>
            <a:gd name="adj3" fmla="val 5240"/>
          </a:avLst>
        </a:prstGeom>
        <a:gradFill flip="none" rotWithShape="0">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dgm:spPr>
      <dgm:t>
        <a:bodyPr/>
        <a:lstStyle/>
        <a:p>
          <a:endParaRPr lang="en-US"/>
        </a:p>
      </dgm:t>
    </dgm:pt>
    <dgm:pt modelId="{A641F8A4-CF11-4116-B4E6-8425449904ED}" type="pres">
      <dgm:prSet presAssocID="{D2FE3027-CD5C-42F2-91EB-86FAC3E4BE0B}" presName="Image1" presStyleLbl="fgImgPlace1" presStyleIdx="0" presStyleCnt="4"/>
      <dgm:spPr>
        <a:xfrm>
          <a:off x="2302954" y="643876"/>
          <a:ext cx="1070800" cy="1070576"/>
        </a:xfrm>
        <a:prstGeom prst="ellipse">
          <a:avLst/>
        </a:prstGeom>
        <a:blipFill rotWithShape="1">
          <a:blip xmlns:r="http://schemas.openxmlformats.org/officeDocument/2006/relationships" r:embed="rId1">
            <a:duotone>
              <a:schemeClr val="dk2">
                <a:hueOff val="0"/>
                <a:satOff val="0"/>
                <a:lumOff val="0"/>
                <a:alphaOff val="0"/>
                <a:shade val="20000"/>
                <a:satMod val="200000"/>
              </a:schemeClr>
              <a:schemeClr val="dk2">
                <a:hueOff val="0"/>
                <a:satOff val="0"/>
                <a:lumOff val="0"/>
                <a:alphaOff val="0"/>
                <a:tint val="12000"/>
                <a:satMod val="190000"/>
              </a:schemeClr>
            </a:duotone>
          </a:blip>
          <a:stretch>
            <a:fillRect/>
          </a:stretch>
        </a:blipFill>
      </dgm:spPr>
      <dgm:t>
        <a:bodyPr/>
        <a:lstStyle/>
        <a:p>
          <a:endParaRPr lang="en-US"/>
        </a:p>
      </dgm:t>
      <dgm:extLst/>
    </dgm:pt>
    <dgm:pt modelId="{4E1806DE-992B-4280-BAAA-DE6487DCDC77}" type="pres">
      <dgm:prSet presAssocID="{D2FE3027-CD5C-42F2-91EB-86FAC3E4BE0B}" presName="Child1" presStyleLbl="revTx" presStyleIdx="0" presStyleCnt="4">
        <dgm:presLayoutVars>
          <dgm:chMax val="0"/>
          <dgm:chPref val="0"/>
          <dgm:bulletEnabled val="1"/>
        </dgm:presLayoutVars>
      </dgm:prSet>
      <dgm:spPr>
        <a:prstGeom prst="rect">
          <a:avLst/>
        </a:prstGeom>
      </dgm:spPr>
      <dgm:t>
        <a:bodyPr/>
        <a:lstStyle/>
        <a:p>
          <a:endParaRPr lang="en-US"/>
        </a:p>
      </dgm:t>
    </dgm:pt>
    <dgm:pt modelId="{9429B47F-46AD-4053-B6EC-4D08117EF235}" type="pres">
      <dgm:prSet presAssocID="{960DD3F4-08B5-4717-B21F-9D7ADE4F9398}" presName="Image2" presStyleCnt="0"/>
      <dgm:spPr/>
      <dgm:t>
        <a:bodyPr/>
        <a:lstStyle/>
        <a:p>
          <a:endParaRPr lang="en-US"/>
        </a:p>
      </dgm:t>
    </dgm:pt>
    <dgm:pt modelId="{7ACA9D6E-B4F2-44F7-ADFA-C71D9AD1611D}" type="pres">
      <dgm:prSet presAssocID="{960DD3F4-08B5-4717-B21F-9D7ADE4F9398}" presName="Image" presStyleLbl="fgImgPlace1" presStyleIdx="1" presStyleCnt="4"/>
      <dgm:spPr>
        <a:xfrm>
          <a:off x="1512028" y="1640951"/>
          <a:ext cx="1070800" cy="1070576"/>
        </a:xfrm>
        <a:prstGeom prst="ellipse">
          <a:avLst/>
        </a:prstGeom>
        <a:blipFill rotWithShape="1">
          <a:blip xmlns:r="http://schemas.openxmlformats.org/officeDocument/2006/relationships" r:embed="rId2">
            <a:duotone>
              <a:schemeClr val="dk2">
                <a:hueOff val="0"/>
                <a:satOff val="0"/>
                <a:lumOff val="0"/>
                <a:alphaOff val="0"/>
                <a:shade val="20000"/>
                <a:satMod val="200000"/>
              </a:schemeClr>
              <a:schemeClr val="dk2">
                <a:hueOff val="0"/>
                <a:satOff val="0"/>
                <a:lumOff val="0"/>
                <a:alphaOff val="0"/>
                <a:tint val="12000"/>
                <a:satMod val="190000"/>
              </a:schemeClr>
            </a:duotone>
          </a:blip>
          <a:stretch>
            <a:fillRect/>
          </a:stretch>
        </a:blipFill>
      </dgm:spPr>
      <dgm:t>
        <a:bodyPr/>
        <a:lstStyle/>
        <a:p>
          <a:endParaRPr lang="en-US"/>
        </a:p>
      </dgm:t>
      <dgm:extLst/>
    </dgm:pt>
    <dgm:pt modelId="{63748CBD-72AB-475B-93BB-2E1E19EB7CDF}" type="pres">
      <dgm:prSet presAssocID="{960DD3F4-08B5-4717-B21F-9D7ADE4F9398}" presName="Child2" presStyleLbl="revTx" presStyleIdx="1" presStyleCnt="4">
        <dgm:presLayoutVars>
          <dgm:chMax val="0"/>
          <dgm:chPref val="0"/>
          <dgm:bulletEnabled val="1"/>
        </dgm:presLayoutVars>
      </dgm:prSet>
      <dgm:spPr>
        <a:prstGeom prst="rect">
          <a:avLst/>
        </a:prstGeom>
      </dgm:spPr>
      <dgm:t>
        <a:bodyPr/>
        <a:lstStyle/>
        <a:p>
          <a:endParaRPr lang="en-US"/>
        </a:p>
      </dgm:t>
    </dgm:pt>
    <dgm:pt modelId="{EA9DF699-B7A6-4AD0-B8B5-E291A5575443}" type="pres">
      <dgm:prSet presAssocID="{904A5D95-87FB-431B-A8B2-E4F609A19D55}" presName="Image3" presStyleCnt="0"/>
      <dgm:spPr/>
    </dgm:pt>
    <dgm:pt modelId="{F676BC52-99C2-472C-88BF-2B5E7C23D49B}" type="pres">
      <dgm:prSet presAssocID="{904A5D95-87FB-431B-A8B2-E4F609A19D55}" presName="Image" presStyleLbl="fgImgPlace1" presStyleIdx="2" presStyleCnt="4"/>
      <dgm:spPr>
        <a:blipFill rotWithShape="1">
          <a:blip xmlns:r="http://schemas.openxmlformats.org/officeDocument/2006/relationships" r:embed="rId3">
            <a:duotone>
              <a:schemeClr val="dk2">
                <a:hueOff val="0"/>
                <a:satOff val="0"/>
                <a:lumOff val="0"/>
                <a:alphaOff val="0"/>
                <a:shade val="20000"/>
                <a:satMod val="200000"/>
              </a:schemeClr>
              <a:schemeClr val="dk2">
                <a:hueOff val="0"/>
                <a:satOff val="0"/>
                <a:lumOff val="0"/>
                <a:alphaOff val="0"/>
                <a:tint val="12000"/>
                <a:satMod val="190000"/>
              </a:schemeClr>
            </a:duotone>
          </a:blip>
          <a:stretch>
            <a:fillRect/>
          </a:stretch>
        </a:blipFill>
      </dgm:spPr>
      <dgm:t>
        <a:bodyPr/>
        <a:lstStyle/>
        <a:p>
          <a:endParaRPr lang="it-IT"/>
        </a:p>
      </dgm:t>
      <dgm:extLst/>
    </dgm:pt>
    <dgm:pt modelId="{E76E6256-5E00-4BE4-90A6-D0E5DBB7917B}" type="pres">
      <dgm:prSet presAssocID="{904A5D95-87FB-431B-A8B2-E4F609A19D55}" presName="Child3" presStyleLbl="revTx" presStyleIdx="2" presStyleCnt="4" custScaleX="130578" custLinFactNeighborX="-13079" custLinFactNeighborY="0">
        <dgm:presLayoutVars>
          <dgm:chMax val="0"/>
          <dgm:chPref val="0"/>
          <dgm:bulletEnabled val="1"/>
        </dgm:presLayoutVars>
      </dgm:prSet>
      <dgm:spPr/>
      <dgm:t>
        <a:bodyPr/>
        <a:lstStyle/>
        <a:p>
          <a:endParaRPr lang="it-IT"/>
        </a:p>
      </dgm:t>
    </dgm:pt>
    <dgm:pt modelId="{9D0B61D5-6D31-4977-8350-90B6F93167EE}" type="pres">
      <dgm:prSet presAssocID="{20CDF2C0-9255-4DAF-AFF7-7290D6578FCA}" presName="Image4" presStyleCnt="0"/>
      <dgm:spPr/>
    </dgm:pt>
    <dgm:pt modelId="{F2013A23-466A-412A-9ACF-82E479D1E08B}" type="pres">
      <dgm:prSet presAssocID="{20CDF2C0-9255-4DAF-AFF7-7290D6578FCA}" presName="Image" presStyleLbl="fgImgPlace1" presStyleIdx="3" presStyleCnt="4"/>
      <dgm:spPr>
        <a:blipFill rotWithShape="1">
          <a:blip xmlns:r="http://schemas.openxmlformats.org/officeDocument/2006/relationships" r:embed="rId4">
            <a:duotone>
              <a:schemeClr val="dk2">
                <a:hueOff val="0"/>
                <a:satOff val="0"/>
                <a:lumOff val="0"/>
                <a:alphaOff val="0"/>
                <a:shade val="20000"/>
                <a:satMod val="200000"/>
              </a:schemeClr>
              <a:schemeClr val="dk2">
                <a:hueOff val="0"/>
                <a:satOff val="0"/>
                <a:lumOff val="0"/>
                <a:alphaOff val="0"/>
                <a:tint val="12000"/>
                <a:satMod val="190000"/>
              </a:schemeClr>
            </a:duotone>
          </a:blip>
          <a:stretch>
            <a:fillRect/>
          </a:stretch>
        </a:blipFill>
      </dgm:spPr>
      <dgm:t>
        <a:bodyPr/>
        <a:lstStyle/>
        <a:p>
          <a:endParaRPr lang="it-IT"/>
        </a:p>
      </dgm:t>
      <dgm:extLst/>
    </dgm:pt>
    <dgm:pt modelId="{18C3F4A2-D911-4CFE-9DB7-310EF8709B61}" type="pres">
      <dgm:prSet presAssocID="{20CDF2C0-9255-4DAF-AFF7-7290D6578FCA}" presName="Child4" presStyleLbl="revTx" presStyleIdx="3" presStyleCnt="4" custScaleX="182773" custLinFactNeighborX="-57073" custLinFactNeighborY="3774">
        <dgm:presLayoutVars>
          <dgm:chMax val="0"/>
          <dgm:chPref val="0"/>
          <dgm:bulletEnabled val="1"/>
        </dgm:presLayoutVars>
      </dgm:prSet>
      <dgm:spPr/>
      <dgm:t>
        <a:bodyPr/>
        <a:lstStyle/>
        <a:p>
          <a:endParaRPr lang="it-IT"/>
        </a:p>
      </dgm:t>
    </dgm:pt>
  </dgm:ptLst>
  <dgm:cxnLst>
    <dgm:cxn modelId="{1924635B-57DF-4CE0-A605-AEC729F698F2}" srcId="{007470A2-B5D7-4887-B4FD-B6021A4D4CF7}" destId="{904A5D95-87FB-431B-A8B2-E4F609A19D55}" srcOrd="2" destOrd="0" parTransId="{B782C0AB-136F-4118-BD82-31773290A057}" sibTransId="{A8B73795-91BA-4DB1-AB36-B78F5FBFBB44}"/>
    <dgm:cxn modelId="{F0B079DC-9100-43CB-83F4-47AC9676D6D6}" srcId="{007470A2-B5D7-4887-B4FD-B6021A4D4CF7}" destId="{960DD3F4-08B5-4717-B21F-9D7ADE4F9398}" srcOrd="1" destOrd="0" parTransId="{839A0E79-83CF-4D81-910F-C4D38D5DC2A9}" sibTransId="{D3D2787D-6A77-4635-9E00-A1E2766D7996}"/>
    <dgm:cxn modelId="{CF80F2B3-50F0-4466-B949-664D856AAFA1}" type="presOf" srcId="{E16905CA-DEF8-4D11-8E8E-35415FE5B980}" destId="{BCBA671E-8B0E-47E3-B726-8B2B073B000E}" srcOrd="0" destOrd="0" presId="urn:microsoft.com/office/officeart/2011/layout/RadialPictureList"/>
    <dgm:cxn modelId="{DB8C6521-532B-4B27-A155-47D98C559A39}" type="presOf" srcId="{007470A2-B5D7-4887-B4FD-B6021A4D4CF7}" destId="{05E59EE6-24A2-4651-996A-9AFB7B9FFC8F}" srcOrd="0" destOrd="0" presId="urn:microsoft.com/office/officeart/2011/layout/RadialPictureList"/>
    <dgm:cxn modelId="{3E1D420C-42C7-4FBC-9337-4E70134407E3}" type="presOf" srcId="{960DD3F4-08B5-4717-B21F-9D7ADE4F9398}" destId="{63748CBD-72AB-475B-93BB-2E1E19EB7CDF}" srcOrd="0" destOrd="0" presId="urn:microsoft.com/office/officeart/2011/layout/RadialPictureList"/>
    <dgm:cxn modelId="{A971AD42-BB12-4E5C-BD90-DB7621320F5D}" srcId="{E16905CA-DEF8-4D11-8E8E-35415FE5B980}" destId="{007470A2-B5D7-4887-B4FD-B6021A4D4CF7}" srcOrd="0" destOrd="0" parTransId="{C7FB72E2-A81D-4936-94C5-846F95D01B10}" sibTransId="{36A13DC7-7A59-4D72-A36F-54543C02182F}"/>
    <dgm:cxn modelId="{71F8A3B1-7195-4F59-BFF9-6B82BC8FAF99}" type="presOf" srcId="{904A5D95-87FB-431B-A8B2-E4F609A19D55}" destId="{E76E6256-5E00-4BE4-90A6-D0E5DBB7917B}" srcOrd="0" destOrd="0" presId="urn:microsoft.com/office/officeart/2011/layout/RadialPictureList"/>
    <dgm:cxn modelId="{8324B6B3-C6A6-4EDD-8D98-81F985F72C52}" srcId="{007470A2-B5D7-4887-B4FD-B6021A4D4CF7}" destId="{20CDF2C0-9255-4DAF-AFF7-7290D6578FCA}" srcOrd="3" destOrd="0" parTransId="{9A3C1A80-68A0-4467-96E2-A9C43AF364F3}" sibTransId="{A41C35FB-1FC0-4279-A5CD-6CC069ACF92F}"/>
    <dgm:cxn modelId="{1D06E0AD-F5BF-43D6-9CAB-ECF26D8B710F}" type="presOf" srcId="{20CDF2C0-9255-4DAF-AFF7-7290D6578FCA}" destId="{18C3F4A2-D911-4CFE-9DB7-310EF8709B61}" srcOrd="0" destOrd="0" presId="urn:microsoft.com/office/officeart/2011/layout/RadialPictureList"/>
    <dgm:cxn modelId="{DD694EA2-245B-4515-83D8-6492F0E7F368}" type="presOf" srcId="{D2FE3027-CD5C-42F2-91EB-86FAC3E4BE0B}" destId="{4E1806DE-992B-4280-BAAA-DE6487DCDC77}" srcOrd="0" destOrd="0" presId="urn:microsoft.com/office/officeart/2011/layout/RadialPictureList"/>
    <dgm:cxn modelId="{2F708DD1-31DA-40F2-8F61-60D64D9DED0E}" srcId="{007470A2-B5D7-4887-B4FD-B6021A4D4CF7}" destId="{D2FE3027-CD5C-42F2-91EB-86FAC3E4BE0B}" srcOrd="0" destOrd="0" parTransId="{D970ABB7-5E37-4C46-AB28-EAAE4C62AF1F}" sibTransId="{3BD032F4-74D8-4DF5-A3F7-BE4B5F10D5BF}"/>
    <dgm:cxn modelId="{FFE6B66F-66A9-4D3E-B0B0-87D0CBC15DF2}" type="presParOf" srcId="{BCBA671E-8B0E-47E3-B726-8B2B073B000E}" destId="{05E59EE6-24A2-4651-996A-9AFB7B9FFC8F}" srcOrd="0" destOrd="0" presId="urn:microsoft.com/office/officeart/2011/layout/RadialPictureList"/>
    <dgm:cxn modelId="{6AE38335-F220-4D92-8F38-2F0982DF52F1}" type="presParOf" srcId="{BCBA671E-8B0E-47E3-B726-8B2B073B000E}" destId="{1EA0B330-A62A-423B-9436-56354426AF14}" srcOrd="1" destOrd="0" presId="urn:microsoft.com/office/officeart/2011/layout/RadialPictureList"/>
    <dgm:cxn modelId="{0000F7C1-A169-4EA5-937A-13872E889FAB}" type="presParOf" srcId="{BCBA671E-8B0E-47E3-B726-8B2B073B000E}" destId="{A641F8A4-CF11-4116-B4E6-8425449904ED}" srcOrd="2" destOrd="0" presId="urn:microsoft.com/office/officeart/2011/layout/RadialPictureList"/>
    <dgm:cxn modelId="{65E10452-EAAF-4658-BFB9-A02A2C21F330}" type="presParOf" srcId="{BCBA671E-8B0E-47E3-B726-8B2B073B000E}" destId="{4E1806DE-992B-4280-BAAA-DE6487DCDC77}" srcOrd="3" destOrd="0" presId="urn:microsoft.com/office/officeart/2011/layout/RadialPictureList"/>
    <dgm:cxn modelId="{E8BBB415-7986-4EEE-A3C3-F77A38BB8A29}" type="presParOf" srcId="{BCBA671E-8B0E-47E3-B726-8B2B073B000E}" destId="{9429B47F-46AD-4053-B6EC-4D08117EF235}" srcOrd="4" destOrd="0" presId="urn:microsoft.com/office/officeart/2011/layout/RadialPictureList"/>
    <dgm:cxn modelId="{1725EE00-721D-44F3-9B0F-AF317654B33D}" type="presParOf" srcId="{9429B47F-46AD-4053-B6EC-4D08117EF235}" destId="{7ACA9D6E-B4F2-44F7-ADFA-C71D9AD1611D}" srcOrd="0" destOrd="0" presId="urn:microsoft.com/office/officeart/2011/layout/RadialPictureList"/>
    <dgm:cxn modelId="{DB91F987-757F-41AE-9AD5-48D1157133F6}" type="presParOf" srcId="{BCBA671E-8B0E-47E3-B726-8B2B073B000E}" destId="{63748CBD-72AB-475B-93BB-2E1E19EB7CDF}" srcOrd="5" destOrd="0" presId="urn:microsoft.com/office/officeart/2011/layout/RadialPictureList"/>
    <dgm:cxn modelId="{A73310D3-5681-4065-A160-A247D3C2AB99}" type="presParOf" srcId="{BCBA671E-8B0E-47E3-B726-8B2B073B000E}" destId="{EA9DF699-B7A6-4AD0-B8B5-E291A5575443}" srcOrd="6" destOrd="0" presId="urn:microsoft.com/office/officeart/2011/layout/RadialPictureList"/>
    <dgm:cxn modelId="{3C0443F2-88C8-4A10-8D84-7D407BC779EF}" type="presParOf" srcId="{EA9DF699-B7A6-4AD0-B8B5-E291A5575443}" destId="{F676BC52-99C2-472C-88BF-2B5E7C23D49B}" srcOrd="0" destOrd="0" presId="urn:microsoft.com/office/officeart/2011/layout/RadialPictureList"/>
    <dgm:cxn modelId="{89E9B721-DC63-4255-BC4C-A7DD2249B3B5}" type="presParOf" srcId="{BCBA671E-8B0E-47E3-B726-8B2B073B000E}" destId="{E76E6256-5E00-4BE4-90A6-D0E5DBB7917B}" srcOrd="7" destOrd="0" presId="urn:microsoft.com/office/officeart/2011/layout/RadialPictureList"/>
    <dgm:cxn modelId="{A9149216-3664-483E-9802-738CEB9014DB}" type="presParOf" srcId="{BCBA671E-8B0E-47E3-B726-8B2B073B000E}" destId="{9D0B61D5-6D31-4977-8350-90B6F93167EE}" srcOrd="8" destOrd="0" presId="urn:microsoft.com/office/officeart/2011/layout/RadialPictureList"/>
    <dgm:cxn modelId="{2BFFA479-308F-4E3C-9BD5-FDE5E43F0014}" type="presParOf" srcId="{9D0B61D5-6D31-4977-8350-90B6F93167EE}" destId="{F2013A23-466A-412A-9ACF-82E479D1E08B}" srcOrd="0" destOrd="0" presId="urn:microsoft.com/office/officeart/2011/layout/RadialPictureList"/>
    <dgm:cxn modelId="{DCDDB0E3-16F8-4B45-B358-62D0A463CC2F}" type="presParOf" srcId="{BCBA671E-8B0E-47E3-B726-8B2B073B000E}" destId="{18C3F4A2-D911-4CFE-9DB7-310EF8709B61}" srcOrd="9" destOrd="0" presId="urn:microsoft.com/office/officeart/2011/layout/RadialPictureList"/>
  </dgm:cxnLst>
  <dgm:bg>
    <a:noFill/>
    <a:effectLst>
      <a:outerShdw blurRad="50800" dist="50800" dir="5400000" algn="ctr" rotWithShape="0">
        <a:srgbClr val="000000">
          <a:alpha val="0"/>
        </a:srgbClr>
      </a:outerShdw>
    </a:effectLst>
  </dgm:bg>
  <dgm:whole>
    <a:ln>
      <a:noFill/>
    </a:ln>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E16905CA-DEF8-4D11-8E8E-35415FE5B980}" type="doc">
      <dgm:prSet loTypeId="urn:microsoft.com/office/officeart/2011/layout/RadialPictureList" loCatId="officeonline" qsTypeId="urn:microsoft.com/office/officeart/2005/8/quickstyle/simple4" qsCatId="simple" csTypeId="urn:microsoft.com/office/officeart/2005/8/colors/accent0_2" csCatId="mainScheme" phldr="1"/>
      <dgm:spPr/>
      <dgm:t>
        <a:bodyPr/>
        <a:lstStyle/>
        <a:p>
          <a:endParaRPr lang="en-US"/>
        </a:p>
      </dgm:t>
    </dgm:pt>
    <dgm:pt modelId="{D2FE3027-CD5C-42F2-91EB-86FAC3E4BE0B}">
      <dgm:prSet phldrT="[Text]" custT="1"/>
      <dgm:spPr>
        <a:xfrm>
          <a:off x="787991" y="657572"/>
          <a:ext cx="1433405" cy="1036336"/>
        </a:xfrm>
      </dgm:spPr>
      <dgm:t>
        <a:bodyPr/>
        <a:lstStyle/>
        <a:p>
          <a:pPr algn="r" defTabSz="914400">
            <a:buNone/>
          </a:pPr>
          <a:r>
            <a:rPr lang="it-IT" sz="1400" b="0" i="0" noProof="0" dirty="0" err="1" smtClean="0">
              <a:solidFill>
                <a:srgbClr val="00B050"/>
              </a:solidFill>
              <a:latin typeface="Century Gothic"/>
              <a:ea typeface="+mn-ea"/>
              <a:cs typeface="+mn-cs"/>
            </a:rPr>
            <a:t>spring</a:t>
          </a:r>
          <a:r>
            <a:rPr lang="it-IT" sz="1400" b="0" i="0" noProof="0" dirty="0" smtClean="0">
              <a:solidFill>
                <a:srgbClr val="00B050"/>
              </a:solidFill>
              <a:latin typeface="Century Gothic"/>
              <a:ea typeface="+mn-ea"/>
              <a:cs typeface="+mn-cs"/>
            </a:rPr>
            <a:t> </a:t>
          </a:r>
        </a:p>
        <a:p>
          <a:pPr algn="r" defTabSz="914400">
            <a:buNone/>
          </a:pPr>
          <a:r>
            <a:rPr lang="it-IT" sz="1400" b="0" i="0" noProof="0" dirty="0" err="1" smtClean="0">
              <a:solidFill>
                <a:srgbClr val="00B050"/>
              </a:solidFill>
              <a:latin typeface="Century Gothic"/>
              <a:ea typeface="+mn-ea"/>
              <a:cs typeface="+mn-cs"/>
            </a:rPr>
            <a:t>maven</a:t>
          </a:r>
          <a:endParaRPr lang="it-IT" sz="1400" b="0" i="0" noProof="0" dirty="0">
            <a:solidFill>
              <a:srgbClr val="00B050"/>
            </a:solidFill>
            <a:latin typeface="Century Gothic"/>
            <a:ea typeface="+mn-ea"/>
            <a:cs typeface="+mn-cs"/>
          </a:endParaRPr>
        </a:p>
      </dgm:t>
    </dgm:pt>
    <dgm:pt modelId="{D970ABB7-5E37-4C46-AB28-EAAE4C62AF1F}" type="parTrans" cxnId="{2F708DD1-31DA-40F2-8F61-60D64D9DED0E}">
      <dgm:prSet/>
      <dgm:spPr/>
      <dgm:t>
        <a:bodyPr/>
        <a:lstStyle/>
        <a:p>
          <a:endParaRPr lang="en-US"/>
        </a:p>
      </dgm:t>
    </dgm:pt>
    <dgm:pt modelId="{3BD032F4-74D8-4DF5-A3F7-BE4B5F10D5BF}" type="sibTrans" cxnId="{2F708DD1-31DA-40F2-8F61-60D64D9DED0E}">
      <dgm:prSet/>
      <dgm:spPr/>
      <dgm:t>
        <a:bodyPr/>
        <a:lstStyle/>
        <a:p>
          <a:endParaRPr lang="en-US"/>
        </a:p>
      </dgm:t>
    </dgm:pt>
    <dgm:pt modelId="{960DD3F4-08B5-4717-B21F-9D7ADE4F9398}">
      <dgm:prSet phldrT="[Text]" custT="1"/>
      <dgm:spPr>
        <a:xfrm>
          <a:off x="0" y="1659669"/>
          <a:ext cx="1433405" cy="1036336"/>
        </a:xfrm>
      </dgm:spPr>
      <dgm:t>
        <a:bodyPr/>
        <a:lstStyle/>
        <a:p>
          <a:pPr algn="r" defTabSz="914400">
            <a:buNone/>
          </a:pPr>
          <a:r>
            <a:rPr lang="it-IT" sz="1400" b="0" i="0" noProof="0" dirty="0" err="1" smtClean="0">
              <a:solidFill>
                <a:srgbClr val="00B050"/>
              </a:solidFill>
              <a:latin typeface="Century Gothic"/>
              <a:ea typeface="+mn-ea"/>
              <a:cs typeface="+mn-cs"/>
            </a:rPr>
            <a:t>jsp</a:t>
          </a:r>
          <a:endParaRPr lang="it-IT" sz="1400" b="0" i="0" noProof="0" dirty="0" smtClean="0">
            <a:solidFill>
              <a:srgbClr val="00B050"/>
            </a:solidFill>
            <a:latin typeface="Century Gothic"/>
            <a:ea typeface="+mn-ea"/>
            <a:cs typeface="+mn-cs"/>
          </a:endParaRPr>
        </a:p>
      </dgm:t>
    </dgm:pt>
    <dgm:pt modelId="{839A0E79-83CF-4D81-910F-C4D38D5DC2A9}" type="parTrans" cxnId="{F0B079DC-9100-43CB-83F4-47AC9676D6D6}">
      <dgm:prSet/>
      <dgm:spPr/>
      <dgm:t>
        <a:bodyPr/>
        <a:lstStyle/>
        <a:p>
          <a:endParaRPr lang="en-US"/>
        </a:p>
      </dgm:t>
    </dgm:pt>
    <dgm:pt modelId="{D3D2787D-6A77-4635-9E00-A1E2766D7996}" type="sibTrans" cxnId="{F0B079DC-9100-43CB-83F4-47AC9676D6D6}">
      <dgm:prSet/>
      <dgm:spPr/>
      <dgm:t>
        <a:bodyPr/>
        <a:lstStyle/>
        <a:p>
          <a:endParaRPr lang="en-US"/>
        </a:p>
      </dgm:t>
    </dgm:pt>
    <dgm:pt modelId="{904A5D95-87FB-431B-A8B2-E4F609A19D55}">
      <dgm:prSet phldrT="[Text]" custT="1"/>
      <dgm:spPr>
        <a:xfrm>
          <a:off x="0" y="1659669"/>
          <a:ext cx="1433405" cy="1036336"/>
        </a:xfrm>
      </dgm:spPr>
      <dgm:t>
        <a:bodyPr/>
        <a:lstStyle/>
        <a:p>
          <a:pPr algn="r" defTabSz="914400">
            <a:buNone/>
          </a:pPr>
          <a:r>
            <a:rPr lang="it-IT" sz="1400" b="0" i="0" noProof="0" dirty="0" err="1" smtClean="0">
              <a:solidFill>
                <a:srgbClr val="00B050"/>
              </a:solidFill>
              <a:latin typeface="Century Gothic"/>
              <a:ea typeface="+mn-ea"/>
              <a:cs typeface="+mn-cs"/>
            </a:rPr>
            <a:t>php</a:t>
          </a:r>
          <a:endParaRPr lang="it-IT" sz="1400" b="0" i="0" noProof="0" dirty="0">
            <a:solidFill>
              <a:srgbClr val="00B050"/>
            </a:solidFill>
            <a:latin typeface="Century Gothic"/>
            <a:ea typeface="+mn-ea"/>
            <a:cs typeface="+mn-cs"/>
          </a:endParaRPr>
        </a:p>
      </dgm:t>
    </dgm:pt>
    <dgm:pt modelId="{B782C0AB-136F-4118-BD82-31773290A057}" type="parTrans" cxnId="{1924635B-57DF-4CE0-A605-AEC729F698F2}">
      <dgm:prSet/>
      <dgm:spPr/>
      <dgm:t>
        <a:bodyPr/>
        <a:lstStyle/>
        <a:p>
          <a:endParaRPr lang="it-IT"/>
        </a:p>
      </dgm:t>
    </dgm:pt>
    <dgm:pt modelId="{A8B73795-91BA-4DB1-AB36-B78F5FBFBB44}" type="sibTrans" cxnId="{1924635B-57DF-4CE0-A605-AEC729F698F2}">
      <dgm:prSet/>
      <dgm:spPr/>
      <dgm:t>
        <a:bodyPr/>
        <a:lstStyle/>
        <a:p>
          <a:endParaRPr lang="it-IT"/>
        </a:p>
      </dgm:t>
    </dgm:pt>
    <dgm:pt modelId="{20CDF2C0-9255-4DAF-AFF7-7290D6578FCA}">
      <dgm:prSet phldrT="[Text]" custT="1"/>
      <dgm:spPr>
        <a:xfrm>
          <a:off x="0" y="1659669"/>
          <a:ext cx="1433405" cy="1036336"/>
        </a:xfrm>
      </dgm:spPr>
      <dgm:t>
        <a:bodyPr/>
        <a:lstStyle/>
        <a:p>
          <a:pPr algn="r" defTabSz="914400">
            <a:buNone/>
          </a:pPr>
          <a:r>
            <a:rPr lang="it-IT" sz="1400" b="0" i="0" noProof="0" dirty="0" smtClean="0">
              <a:solidFill>
                <a:srgbClr val="00B050"/>
              </a:solidFill>
              <a:latin typeface="Century Gothic"/>
              <a:ea typeface="+mn-ea"/>
              <a:cs typeface="+mn-cs"/>
            </a:rPr>
            <a:t>html5</a:t>
          </a:r>
          <a:endParaRPr lang="it-IT" sz="1400" b="0" i="0" noProof="0" dirty="0">
            <a:solidFill>
              <a:srgbClr val="00B050"/>
            </a:solidFill>
            <a:latin typeface="Century Gothic"/>
            <a:ea typeface="+mn-ea"/>
            <a:cs typeface="+mn-cs"/>
          </a:endParaRPr>
        </a:p>
      </dgm:t>
    </dgm:pt>
    <dgm:pt modelId="{9A3C1A80-68A0-4467-96E2-A9C43AF364F3}" type="parTrans" cxnId="{8324B6B3-C6A6-4EDD-8D98-81F985F72C52}">
      <dgm:prSet/>
      <dgm:spPr/>
      <dgm:t>
        <a:bodyPr/>
        <a:lstStyle/>
        <a:p>
          <a:endParaRPr lang="it-IT"/>
        </a:p>
      </dgm:t>
    </dgm:pt>
    <dgm:pt modelId="{A41C35FB-1FC0-4279-A5CD-6CC069ACF92F}" type="sibTrans" cxnId="{8324B6B3-C6A6-4EDD-8D98-81F985F72C52}">
      <dgm:prSet/>
      <dgm:spPr/>
      <dgm:t>
        <a:bodyPr/>
        <a:lstStyle/>
        <a:p>
          <a:endParaRPr lang="it-IT"/>
        </a:p>
      </dgm:t>
    </dgm:pt>
    <dgm:pt modelId="{007470A2-B5D7-4887-B4FD-B6021A4D4CF7}">
      <dgm:prSet phldrT="[Text]" custT="1">
        <dgm:style>
          <a:lnRef idx="2">
            <a:schemeClr val="accent2"/>
          </a:lnRef>
          <a:fillRef idx="1">
            <a:schemeClr val="lt1"/>
          </a:fillRef>
          <a:effectRef idx="0">
            <a:schemeClr val="accent2"/>
          </a:effectRef>
          <a:fontRef idx="minor">
            <a:schemeClr val="dk1"/>
          </a:fontRef>
        </dgm:style>
      </dgm:prSet>
      <dgm:spPr>
        <a:xfrm>
          <a:off x="2838648" y="1919894"/>
          <a:ext cx="1998436" cy="1998257"/>
        </a:xfrm>
        <a:gradFill flip="none" rotWithShape="0">
          <a:gsLst>
            <a:gs pos="0">
              <a:srgbClr val="00B050">
                <a:tint val="66000"/>
                <a:satMod val="160000"/>
              </a:srgbClr>
            </a:gs>
            <a:gs pos="50000">
              <a:srgbClr val="00B050">
                <a:tint val="44500"/>
                <a:satMod val="160000"/>
              </a:srgbClr>
            </a:gs>
            <a:gs pos="100000">
              <a:srgbClr val="00B050">
                <a:tint val="23500"/>
                <a:satMod val="160000"/>
              </a:srgbClr>
            </a:gs>
          </a:gsLst>
          <a:lin ang="5400000" scaled="1"/>
          <a:tileRect/>
        </a:gradFill>
        <a:ln>
          <a:noFill/>
        </a:ln>
      </dgm:spPr>
      <dgm:t>
        <a:bodyPr/>
        <a:lstStyle/>
        <a:p>
          <a:pPr algn="ctr" defTabSz="914400">
            <a:buNone/>
          </a:pPr>
          <a:endParaRPr lang="it-IT" sz="2100" b="0" i="0" noProof="0" dirty="0">
            <a:latin typeface="Century Gothic"/>
            <a:ea typeface="+mn-ea"/>
            <a:cs typeface="+mn-cs"/>
          </a:endParaRPr>
        </a:p>
      </dgm:t>
    </dgm:pt>
    <dgm:pt modelId="{36A13DC7-7A59-4D72-A36F-54543C02182F}" type="sibTrans" cxnId="{A971AD42-BB12-4E5C-BD90-DB7621320F5D}">
      <dgm:prSet/>
      <dgm:spPr/>
      <dgm:t>
        <a:bodyPr/>
        <a:lstStyle/>
        <a:p>
          <a:endParaRPr lang="en-US"/>
        </a:p>
      </dgm:t>
    </dgm:pt>
    <dgm:pt modelId="{C7FB72E2-A81D-4936-94C5-846F95D01B10}" type="parTrans" cxnId="{A971AD42-BB12-4E5C-BD90-DB7621320F5D}">
      <dgm:prSet/>
      <dgm:spPr/>
      <dgm:t>
        <a:bodyPr/>
        <a:lstStyle/>
        <a:p>
          <a:endParaRPr lang="en-US"/>
        </a:p>
      </dgm:t>
    </dgm:pt>
    <dgm:pt modelId="{BCBA671E-8B0E-47E3-B726-8B2B073B000E}" type="pres">
      <dgm:prSet presAssocID="{E16905CA-DEF8-4D11-8E8E-35415FE5B980}" presName="Name0" presStyleCnt="0">
        <dgm:presLayoutVars>
          <dgm:chMax val="1"/>
          <dgm:chPref val="1"/>
          <dgm:dir val="rev"/>
          <dgm:resizeHandles/>
        </dgm:presLayoutVars>
      </dgm:prSet>
      <dgm:spPr/>
      <dgm:t>
        <a:bodyPr/>
        <a:lstStyle/>
        <a:p>
          <a:endParaRPr lang="en-US"/>
        </a:p>
      </dgm:t>
    </dgm:pt>
    <dgm:pt modelId="{05E59EE6-24A2-4651-996A-9AFB7B9FFC8F}" type="pres">
      <dgm:prSet presAssocID="{007470A2-B5D7-4887-B4FD-B6021A4D4CF7}" presName="Parent" presStyleLbl="node1" presStyleIdx="0" presStyleCnt="2" custAng="10800000" custScaleX="70812" custScaleY="37401" custLinFactNeighborX="22782" custLinFactNeighborY="-1340">
        <dgm:presLayoutVars>
          <dgm:chMax val="4"/>
          <dgm:chPref val="3"/>
        </dgm:presLayoutVars>
      </dgm:prSet>
      <dgm:spPr>
        <a:prstGeom prst="notchedRightArrow">
          <a:avLst/>
        </a:prstGeom>
      </dgm:spPr>
      <dgm:t>
        <a:bodyPr/>
        <a:lstStyle/>
        <a:p>
          <a:endParaRPr lang="en-US"/>
        </a:p>
      </dgm:t>
    </dgm:pt>
    <dgm:pt modelId="{1EA0B330-A62A-423B-9436-56354426AF14}" type="pres">
      <dgm:prSet presAssocID="{D2FE3027-CD5C-42F2-91EB-86FAC3E4BE0B}" presName="Accent" presStyleLbl="node1" presStyleIdx="1" presStyleCnt="2">
        <dgm:style>
          <a:lnRef idx="3">
            <a:schemeClr val="lt1"/>
          </a:lnRef>
          <a:fillRef idx="1">
            <a:schemeClr val="accent2"/>
          </a:fillRef>
          <a:effectRef idx="1">
            <a:schemeClr val="accent2"/>
          </a:effectRef>
          <a:fontRef idx="minor">
            <a:schemeClr val="lt1"/>
          </a:fontRef>
        </dgm:style>
      </dgm:prSet>
      <dgm:spPr>
        <a:xfrm rot="10800000">
          <a:off x="1839429" y="808686"/>
          <a:ext cx="4027970" cy="4198761"/>
        </a:xfrm>
        <a:prstGeom prst="blockArc">
          <a:avLst>
            <a:gd name="adj1" fmla="val 16509444"/>
            <a:gd name="adj2" fmla="val 5088054"/>
            <a:gd name="adj3" fmla="val 5240"/>
          </a:avLst>
        </a:prstGeom>
        <a:gradFill flip="none" rotWithShape="0">
          <a:gsLst>
            <a:gs pos="0">
              <a:srgbClr val="00B050">
                <a:tint val="66000"/>
                <a:satMod val="160000"/>
              </a:srgbClr>
            </a:gs>
            <a:gs pos="50000">
              <a:srgbClr val="00B050">
                <a:tint val="44500"/>
                <a:satMod val="160000"/>
              </a:srgbClr>
            </a:gs>
            <a:gs pos="100000">
              <a:srgbClr val="00B050">
                <a:tint val="23500"/>
                <a:satMod val="160000"/>
              </a:srgbClr>
            </a:gs>
          </a:gsLst>
          <a:lin ang="16200000" scaled="1"/>
          <a:tileRect/>
        </a:gradFill>
        <a:ln/>
      </dgm:spPr>
      <dgm:t>
        <a:bodyPr/>
        <a:lstStyle/>
        <a:p>
          <a:endParaRPr lang="en-US"/>
        </a:p>
      </dgm:t>
    </dgm:pt>
    <dgm:pt modelId="{A641F8A4-CF11-4116-B4E6-8425449904ED}" type="pres">
      <dgm:prSet presAssocID="{D2FE3027-CD5C-42F2-91EB-86FAC3E4BE0B}" presName="Image1" presStyleLbl="fgImgPlace1" presStyleIdx="0" presStyleCnt="4"/>
      <dgm:spPr>
        <a:xfrm>
          <a:off x="2302954" y="643876"/>
          <a:ext cx="1070800" cy="1070576"/>
        </a:xfrm>
        <a:prstGeom prst="ellipse">
          <a:avLst/>
        </a:prstGeom>
        <a:blipFill rotWithShape="1">
          <a:blip xmlns:r="http://schemas.openxmlformats.org/officeDocument/2006/relationships" r:embed="rId1">
            <a:duotone>
              <a:schemeClr val="dk2">
                <a:hueOff val="0"/>
                <a:satOff val="0"/>
                <a:lumOff val="0"/>
                <a:alphaOff val="0"/>
                <a:shade val="20000"/>
                <a:satMod val="200000"/>
              </a:schemeClr>
              <a:schemeClr val="dk2">
                <a:hueOff val="0"/>
                <a:satOff val="0"/>
                <a:lumOff val="0"/>
                <a:alphaOff val="0"/>
                <a:tint val="12000"/>
                <a:satMod val="190000"/>
              </a:schemeClr>
            </a:duotone>
          </a:blip>
          <a:stretch>
            <a:fillRect/>
          </a:stretch>
        </a:blipFill>
      </dgm:spPr>
      <dgm:t>
        <a:bodyPr/>
        <a:lstStyle/>
        <a:p>
          <a:endParaRPr lang="en-US"/>
        </a:p>
      </dgm:t>
      <dgm:extLst/>
    </dgm:pt>
    <dgm:pt modelId="{4E1806DE-992B-4280-BAAA-DE6487DCDC77}" type="pres">
      <dgm:prSet presAssocID="{D2FE3027-CD5C-42F2-91EB-86FAC3E4BE0B}" presName="Child1" presStyleLbl="revTx" presStyleIdx="0" presStyleCnt="4">
        <dgm:presLayoutVars>
          <dgm:chMax val="0"/>
          <dgm:chPref val="0"/>
          <dgm:bulletEnabled val="1"/>
        </dgm:presLayoutVars>
      </dgm:prSet>
      <dgm:spPr>
        <a:prstGeom prst="rect">
          <a:avLst/>
        </a:prstGeom>
      </dgm:spPr>
      <dgm:t>
        <a:bodyPr/>
        <a:lstStyle/>
        <a:p>
          <a:endParaRPr lang="en-US"/>
        </a:p>
      </dgm:t>
    </dgm:pt>
    <dgm:pt modelId="{9429B47F-46AD-4053-B6EC-4D08117EF235}" type="pres">
      <dgm:prSet presAssocID="{960DD3F4-08B5-4717-B21F-9D7ADE4F9398}" presName="Image2" presStyleCnt="0"/>
      <dgm:spPr/>
      <dgm:t>
        <a:bodyPr/>
        <a:lstStyle/>
        <a:p>
          <a:endParaRPr lang="en-US"/>
        </a:p>
      </dgm:t>
    </dgm:pt>
    <dgm:pt modelId="{7ACA9D6E-B4F2-44F7-ADFA-C71D9AD1611D}" type="pres">
      <dgm:prSet presAssocID="{960DD3F4-08B5-4717-B21F-9D7ADE4F9398}" presName="Image" presStyleLbl="fgImgPlace1" presStyleIdx="1" presStyleCnt="4"/>
      <dgm:spPr>
        <a:xfrm>
          <a:off x="1512028" y="1640951"/>
          <a:ext cx="1070800" cy="1070576"/>
        </a:xfrm>
        <a:prstGeom prst="ellipse">
          <a:avLst/>
        </a:prstGeom>
        <a:blipFill rotWithShape="1">
          <a:blip xmlns:r="http://schemas.openxmlformats.org/officeDocument/2006/relationships" r:embed="rId2">
            <a:duotone>
              <a:schemeClr val="dk2">
                <a:hueOff val="0"/>
                <a:satOff val="0"/>
                <a:lumOff val="0"/>
                <a:alphaOff val="0"/>
                <a:shade val="20000"/>
                <a:satMod val="200000"/>
              </a:schemeClr>
              <a:schemeClr val="dk2">
                <a:hueOff val="0"/>
                <a:satOff val="0"/>
                <a:lumOff val="0"/>
                <a:alphaOff val="0"/>
                <a:tint val="12000"/>
                <a:satMod val="190000"/>
              </a:schemeClr>
            </a:duotone>
          </a:blip>
          <a:stretch>
            <a:fillRect/>
          </a:stretch>
        </a:blipFill>
      </dgm:spPr>
      <dgm:t>
        <a:bodyPr/>
        <a:lstStyle/>
        <a:p>
          <a:endParaRPr lang="en-US"/>
        </a:p>
      </dgm:t>
      <dgm:extLst/>
    </dgm:pt>
    <dgm:pt modelId="{63748CBD-72AB-475B-93BB-2E1E19EB7CDF}" type="pres">
      <dgm:prSet presAssocID="{960DD3F4-08B5-4717-B21F-9D7ADE4F9398}" presName="Child2" presStyleLbl="revTx" presStyleIdx="1" presStyleCnt="4">
        <dgm:presLayoutVars>
          <dgm:chMax val="0"/>
          <dgm:chPref val="0"/>
          <dgm:bulletEnabled val="1"/>
        </dgm:presLayoutVars>
      </dgm:prSet>
      <dgm:spPr>
        <a:prstGeom prst="rect">
          <a:avLst/>
        </a:prstGeom>
      </dgm:spPr>
      <dgm:t>
        <a:bodyPr/>
        <a:lstStyle/>
        <a:p>
          <a:endParaRPr lang="en-US"/>
        </a:p>
      </dgm:t>
    </dgm:pt>
    <dgm:pt modelId="{EA9DF699-B7A6-4AD0-B8B5-E291A5575443}" type="pres">
      <dgm:prSet presAssocID="{904A5D95-87FB-431B-A8B2-E4F609A19D55}" presName="Image3" presStyleCnt="0"/>
      <dgm:spPr/>
    </dgm:pt>
    <dgm:pt modelId="{F676BC52-99C2-472C-88BF-2B5E7C23D49B}" type="pres">
      <dgm:prSet presAssocID="{904A5D95-87FB-431B-A8B2-E4F609A19D55}" presName="Image" presStyleLbl="fgImgPlace1" presStyleIdx="2" presStyleCnt="4"/>
      <dgm:spPr>
        <a:blipFill rotWithShape="1">
          <a:blip xmlns:r="http://schemas.openxmlformats.org/officeDocument/2006/relationships" r:embed="rId3">
            <a:duotone>
              <a:schemeClr val="dk2">
                <a:hueOff val="0"/>
                <a:satOff val="0"/>
                <a:lumOff val="0"/>
                <a:alphaOff val="0"/>
                <a:shade val="20000"/>
                <a:satMod val="200000"/>
              </a:schemeClr>
              <a:schemeClr val="dk2">
                <a:hueOff val="0"/>
                <a:satOff val="0"/>
                <a:lumOff val="0"/>
                <a:alphaOff val="0"/>
                <a:tint val="12000"/>
                <a:satMod val="190000"/>
              </a:schemeClr>
            </a:duotone>
          </a:blip>
          <a:stretch>
            <a:fillRect/>
          </a:stretch>
        </a:blipFill>
      </dgm:spPr>
      <dgm:t>
        <a:bodyPr/>
        <a:lstStyle/>
        <a:p>
          <a:endParaRPr lang="it-IT"/>
        </a:p>
      </dgm:t>
      <dgm:extLst/>
    </dgm:pt>
    <dgm:pt modelId="{E76E6256-5E00-4BE4-90A6-D0E5DBB7917B}" type="pres">
      <dgm:prSet presAssocID="{904A5D95-87FB-431B-A8B2-E4F609A19D55}" presName="Child3" presStyleLbl="revTx" presStyleIdx="2" presStyleCnt="4" custScaleX="130578" custLinFactNeighborX="-13079" custLinFactNeighborY="0">
        <dgm:presLayoutVars>
          <dgm:chMax val="0"/>
          <dgm:chPref val="0"/>
          <dgm:bulletEnabled val="1"/>
        </dgm:presLayoutVars>
      </dgm:prSet>
      <dgm:spPr/>
      <dgm:t>
        <a:bodyPr/>
        <a:lstStyle/>
        <a:p>
          <a:endParaRPr lang="it-IT"/>
        </a:p>
      </dgm:t>
    </dgm:pt>
    <dgm:pt modelId="{9D0B61D5-6D31-4977-8350-90B6F93167EE}" type="pres">
      <dgm:prSet presAssocID="{20CDF2C0-9255-4DAF-AFF7-7290D6578FCA}" presName="Image4" presStyleCnt="0"/>
      <dgm:spPr/>
    </dgm:pt>
    <dgm:pt modelId="{F2013A23-466A-412A-9ACF-82E479D1E08B}" type="pres">
      <dgm:prSet presAssocID="{20CDF2C0-9255-4DAF-AFF7-7290D6578FCA}" presName="Image" presStyleLbl="fgImgPlace1" presStyleIdx="3" presStyleCnt="4"/>
      <dgm:spPr>
        <a:blipFill rotWithShape="1">
          <a:blip xmlns:r="http://schemas.openxmlformats.org/officeDocument/2006/relationships" r:embed="rId4">
            <a:duotone>
              <a:schemeClr val="dk2">
                <a:hueOff val="0"/>
                <a:satOff val="0"/>
                <a:lumOff val="0"/>
                <a:alphaOff val="0"/>
                <a:shade val="20000"/>
                <a:satMod val="200000"/>
              </a:schemeClr>
              <a:schemeClr val="dk2">
                <a:hueOff val="0"/>
                <a:satOff val="0"/>
                <a:lumOff val="0"/>
                <a:alphaOff val="0"/>
                <a:tint val="12000"/>
                <a:satMod val="190000"/>
              </a:schemeClr>
            </a:duotone>
          </a:blip>
          <a:stretch>
            <a:fillRect/>
          </a:stretch>
        </a:blipFill>
      </dgm:spPr>
      <dgm:t>
        <a:bodyPr/>
        <a:lstStyle/>
        <a:p>
          <a:endParaRPr lang="it-IT"/>
        </a:p>
      </dgm:t>
      <dgm:extLst/>
    </dgm:pt>
    <dgm:pt modelId="{18C3F4A2-D911-4CFE-9DB7-310EF8709B61}" type="pres">
      <dgm:prSet presAssocID="{20CDF2C0-9255-4DAF-AFF7-7290D6578FCA}" presName="Child4" presStyleLbl="revTx" presStyleIdx="3" presStyleCnt="4" custScaleX="182773" custLinFactNeighborX="-57073" custLinFactNeighborY="3774">
        <dgm:presLayoutVars>
          <dgm:chMax val="0"/>
          <dgm:chPref val="0"/>
          <dgm:bulletEnabled val="1"/>
        </dgm:presLayoutVars>
      </dgm:prSet>
      <dgm:spPr/>
      <dgm:t>
        <a:bodyPr/>
        <a:lstStyle/>
        <a:p>
          <a:endParaRPr lang="it-IT"/>
        </a:p>
      </dgm:t>
    </dgm:pt>
  </dgm:ptLst>
  <dgm:cxnLst>
    <dgm:cxn modelId="{A971AD42-BB12-4E5C-BD90-DB7621320F5D}" srcId="{E16905CA-DEF8-4D11-8E8E-35415FE5B980}" destId="{007470A2-B5D7-4887-B4FD-B6021A4D4CF7}" srcOrd="0" destOrd="0" parTransId="{C7FB72E2-A81D-4936-94C5-846F95D01B10}" sibTransId="{36A13DC7-7A59-4D72-A36F-54543C02182F}"/>
    <dgm:cxn modelId="{1924635B-57DF-4CE0-A605-AEC729F698F2}" srcId="{007470A2-B5D7-4887-B4FD-B6021A4D4CF7}" destId="{904A5D95-87FB-431B-A8B2-E4F609A19D55}" srcOrd="2" destOrd="0" parTransId="{B782C0AB-136F-4118-BD82-31773290A057}" sibTransId="{A8B73795-91BA-4DB1-AB36-B78F5FBFBB44}"/>
    <dgm:cxn modelId="{8FC87622-5E66-4DFC-A257-E77E21914B68}" type="presOf" srcId="{20CDF2C0-9255-4DAF-AFF7-7290D6578FCA}" destId="{18C3F4A2-D911-4CFE-9DB7-310EF8709B61}" srcOrd="0" destOrd="0" presId="urn:microsoft.com/office/officeart/2011/layout/RadialPictureList"/>
    <dgm:cxn modelId="{F0B079DC-9100-43CB-83F4-47AC9676D6D6}" srcId="{007470A2-B5D7-4887-B4FD-B6021A4D4CF7}" destId="{960DD3F4-08B5-4717-B21F-9D7ADE4F9398}" srcOrd="1" destOrd="0" parTransId="{839A0E79-83CF-4D81-910F-C4D38D5DC2A9}" sibTransId="{D3D2787D-6A77-4635-9E00-A1E2766D7996}"/>
    <dgm:cxn modelId="{6859EE4A-6349-468A-A1CF-60860EE9C8E1}" type="presOf" srcId="{E16905CA-DEF8-4D11-8E8E-35415FE5B980}" destId="{BCBA671E-8B0E-47E3-B726-8B2B073B000E}" srcOrd="0" destOrd="0" presId="urn:microsoft.com/office/officeart/2011/layout/RadialPictureList"/>
    <dgm:cxn modelId="{8324B6B3-C6A6-4EDD-8D98-81F985F72C52}" srcId="{007470A2-B5D7-4887-B4FD-B6021A4D4CF7}" destId="{20CDF2C0-9255-4DAF-AFF7-7290D6578FCA}" srcOrd="3" destOrd="0" parTransId="{9A3C1A80-68A0-4467-96E2-A9C43AF364F3}" sibTransId="{A41C35FB-1FC0-4279-A5CD-6CC069ACF92F}"/>
    <dgm:cxn modelId="{DF8DE22F-A238-45A5-AB42-55D76F2EB694}" type="presOf" srcId="{904A5D95-87FB-431B-A8B2-E4F609A19D55}" destId="{E76E6256-5E00-4BE4-90A6-D0E5DBB7917B}" srcOrd="0" destOrd="0" presId="urn:microsoft.com/office/officeart/2011/layout/RadialPictureList"/>
    <dgm:cxn modelId="{2F708DD1-31DA-40F2-8F61-60D64D9DED0E}" srcId="{007470A2-B5D7-4887-B4FD-B6021A4D4CF7}" destId="{D2FE3027-CD5C-42F2-91EB-86FAC3E4BE0B}" srcOrd="0" destOrd="0" parTransId="{D970ABB7-5E37-4C46-AB28-EAAE4C62AF1F}" sibTransId="{3BD032F4-74D8-4DF5-A3F7-BE4B5F10D5BF}"/>
    <dgm:cxn modelId="{591E7320-0EFA-4D26-9D0F-8711303637E8}" type="presOf" srcId="{D2FE3027-CD5C-42F2-91EB-86FAC3E4BE0B}" destId="{4E1806DE-992B-4280-BAAA-DE6487DCDC77}" srcOrd="0" destOrd="0" presId="urn:microsoft.com/office/officeart/2011/layout/RadialPictureList"/>
    <dgm:cxn modelId="{A827CDD3-1A09-4F2A-A458-F3AE5AAF7B1A}" type="presOf" srcId="{960DD3F4-08B5-4717-B21F-9D7ADE4F9398}" destId="{63748CBD-72AB-475B-93BB-2E1E19EB7CDF}" srcOrd="0" destOrd="0" presId="urn:microsoft.com/office/officeart/2011/layout/RadialPictureList"/>
    <dgm:cxn modelId="{8B049A31-083E-4491-9893-C506F3D5B41A}" type="presOf" srcId="{007470A2-B5D7-4887-B4FD-B6021A4D4CF7}" destId="{05E59EE6-24A2-4651-996A-9AFB7B9FFC8F}" srcOrd="0" destOrd="0" presId="urn:microsoft.com/office/officeart/2011/layout/RadialPictureList"/>
    <dgm:cxn modelId="{33BA6E4A-B7DB-49BC-BD2A-910CDB33F88A}" type="presParOf" srcId="{BCBA671E-8B0E-47E3-B726-8B2B073B000E}" destId="{05E59EE6-24A2-4651-996A-9AFB7B9FFC8F}" srcOrd="0" destOrd="0" presId="urn:microsoft.com/office/officeart/2011/layout/RadialPictureList"/>
    <dgm:cxn modelId="{C67C11B8-5C82-4542-ABBF-88EABD0290CE}" type="presParOf" srcId="{BCBA671E-8B0E-47E3-B726-8B2B073B000E}" destId="{1EA0B330-A62A-423B-9436-56354426AF14}" srcOrd="1" destOrd="0" presId="urn:microsoft.com/office/officeart/2011/layout/RadialPictureList"/>
    <dgm:cxn modelId="{C1380612-9557-45BE-9C19-5907E5BEBEA0}" type="presParOf" srcId="{BCBA671E-8B0E-47E3-B726-8B2B073B000E}" destId="{A641F8A4-CF11-4116-B4E6-8425449904ED}" srcOrd="2" destOrd="0" presId="urn:microsoft.com/office/officeart/2011/layout/RadialPictureList"/>
    <dgm:cxn modelId="{8F7CC945-5822-4843-9698-C8E6D5F82978}" type="presParOf" srcId="{BCBA671E-8B0E-47E3-B726-8B2B073B000E}" destId="{4E1806DE-992B-4280-BAAA-DE6487DCDC77}" srcOrd="3" destOrd="0" presId="urn:microsoft.com/office/officeart/2011/layout/RadialPictureList"/>
    <dgm:cxn modelId="{37D37556-8208-444F-BA7A-023020A62B40}" type="presParOf" srcId="{BCBA671E-8B0E-47E3-B726-8B2B073B000E}" destId="{9429B47F-46AD-4053-B6EC-4D08117EF235}" srcOrd="4" destOrd="0" presId="urn:microsoft.com/office/officeart/2011/layout/RadialPictureList"/>
    <dgm:cxn modelId="{B18F3131-BE54-4A95-A946-BACBCEB6BCCB}" type="presParOf" srcId="{9429B47F-46AD-4053-B6EC-4D08117EF235}" destId="{7ACA9D6E-B4F2-44F7-ADFA-C71D9AD1611D}" srcOrd="0" destOrd="0" presId="urn:microsoft.com/office/officeart/2011/layout/RadialPictureList"/>
    <dgm:cxn modelId="{D0FFC01E-E810-4B95-B907-A6C38825227F}" type="presParOf" srcId="{BCBA671E-8B0E-47E3-B726-8B2B073B000E}" destId="{63748CBD-72AB-475B-93BB-2E1E19EB7CDF}" srcOrd="5" destOrd="0" presId="urn:microsoft.com/office/officeart/2011/layout/RadialPictureList"/>
    <dgm:cxn modelId="{629E4839-9091-4A95-B234-F3BD004D0F33}" type="presParOf" srcId="{BCBA671E-8B0E-47E3-B726-8B2B073B000E}" destId="{EA9DF699-B7A6-4AD0-B8B5-E291A5575443}" srcOrd="6" destOrd="0" presId="urn:microsoft.com/office/officeart/2011/layout/RadialPictureList"/>
    <dgm:cxn modelId="{CBAF99FB-8153-4357-97CF-DF2B338B6A56}" type="presParOf" srcId="{EA9DF699-B7A6-4AD0-B8B5-E291A5575443}" destId="{F676BC52-99C2-472C-88BF-2B5E7C23D49B}" srcOrd="0" destOrd="0" presId="urn:microsoft.com/office/officeart/2011/layout/RadialPictureList"/>
    <dgm:cxn modelId="{EEB2114C-732C-4AC8-8B2A-86D2F2D0E8FB}" type="presParOf" srcId="{BCBA671E-8B0E-47E3-B726-8B2B073B000E}" destId="{E76E6256-5E00-4BE4-90A6-D0E5DBB7917B}" srcOrd="7" destOrd="0" presId="urn:microsoft.com/office/officeart/2011/layout/RadialPictureList"/>
    <dgm:cxn modelId="{CDAAFFBE-BE3E-4BB4-BE4C-DCEF7A4FCA04}" type="presParOf" srcId="{BCBA671E-8B0E-47E3-B726-8B2B073B000E}" destId="{9D0B61D5-6D31-4977-8350-90B6F93167EE}" srcOrd="8" destOrd="0" presId="urn:microsoft.com/office/officeart/2011/layout/RadialPictureList"/>
    <dgm:cxn modelId="{0804D86F-4543-49D8-84F5-E2FDDC94E4C7}" type="presParOf" srcId="{9D0B61D5-6D31-4977-8350-90B6F93167EE}" destId="{F2013A23-466A-412A-9ACF-82E479D1E08B}" srcOrd="0" destOrd="0" presId="urn:microsoft.com/office/officeart/2011/layout/RadialPictureList"/>
    <dgm:cxn modelId="{3C9AD86A-82A4-44B1-8375-9A938BC010FE}" type="presParOf" srcId="{BCBA671E-8B0E-47E3-B726-8B2B073B000E}" destId="{18C3F4A2-D911-4CFE-9DB7-310EF8709B61}" srcOrd="9" destOrd="0" presId="urn:microsoft.com/office/officeart/2011/layout/RadialPictureList"/>
  </dgm:cxnLst>
  <dgm:bg>
    <a:noFill/>
    <a:effectLst>
      <a:outerShdw blurRad="50800" dist="50800" dir="5400000" algn="ctr" rotWithShape="0">
        <a:srgbClr val="000000">
          <a:alpha val="0"/>
        </a:srgbClr>
      </a:outerShdw>
    </a:effectLst>
  </dgm:bg>
  <dgm:whole>
    <a:ln>
      <a:noFill/>
    </a:ln>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E59EE6-24A2-4651-996A-9AFB7B9FFC8F}">
      <dsp:nvSpPr>
        <dsp:cNvPr id="0" name=""/>
        <dsp:cNvSpPr/>
      </dsp:nvSpPr>
      <dsp:spPr>
        <a:xfrm>
          <a:off x="4187978" y="1338266"/>
          <a:ext cx="2093983" cy="2093984"/>
        </a:xfrm>
        <a:prstGeom prst="ellipse">
          <a:avLst/>
        </a:prstGeom>
        <a:gradFill flip="none" rotWithShape="1">
          <a:gsLst>
            <a:gs pos="0">
              <a:schemeClr val="accent4">
                <a:lumMod val="0"/>
                <a:lumOff val="100000"/>
              </a:schemeClr>
            </a:gs>
            <a:gs pos="61000">
              <a:schemeClr val="accent4">
                <a:lumMod val="0"/>
                <a:lumOff val="100000"/>
              </a:schemeClr>
            </a:gs>
            <a:gs pos="100000">
              <a:schemeClr val="accent4">
                <a:lumMod val="100000"/>
              </a:schemeClr>
            </a:gs>
          </a:gsLst>
          <a:path path="circle">
            <a:fillToRect l="50000" t="-80000" r="50000" b="180000"/>
          </a:path>
          <a:tileRect/>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14400">
            <a:lnSpc>
              <a:spcPct val="90000"/>
            </a:lnSpc>
            <a:spcBef>
              <a:spcPct val="0"/>
            </a:spcBef>
            <a:spcAft>
              <a:spcPct val="35000"/>
            </a:spcAft>
            <a:buNone/>
          </a:pPr>
          <a:r>
            <a:rPr lang="it-IT" sz="2100" b="0" i="0" kern="1200" noProof="0" dirty="0" smtClean="0">
              <a:solidFill>
                <a:schemeClr val="tx1"/>
              </a:solidFill>
              <a:latin typeface="Century Gothic"/>
              <a:ea typeface="+mn-ea"/>
              <a:cs typeface="+mn-cs"/>
            </a:rPr>
            <a:t>MENU</a:t>
          </a:r>
          <a:endParaRPr lang="it-IT" sz="2100" b="0" i="0" kern="1200" noProof="0" dirty="0">
            <a:solidFill>
              <a:schemeClr val="tx1"/>
            </a:solidFill>
            <a:latin typeface="Century Gothic"/>
            <a:ea typeface="+mn-ea"/>
            <a:cs typeface="+mn-cs"/>
          </a:endParaRPr>
        </a:p>
      </dsp:txBody>
      <dsp:txXfrm>
        <a:off x="4494635" y="1644923"/>
        <a:ext cx="1480669" cy="1480670"/>
      </dsp:txXfrm>
    </dsp:sp>
    <dsp:sp modelId="{1EA0B330-A62A-423B-9436-56354426AF14}">
      <dsp:nvSpPr>
        <dsp:cNvPr id="0" name=""/>
        <dsp:cNvSpPr/>
      </dsp:nvSpPr>
      <dsp:spPr>
        <a:xfrm rot="10800000">
          <a:off x="3139813" y="172785"/>
          <a:ext cx="4222915" cy="4401972"/>
        </a:xfrm>
        <a:prstGeom prst="blockArc">
          <a:avLst>
            <a:gd name="adj1" fmla="val 16509444"/>
            <a:gd name="adj2" fmla="val 5088054"/>
            <a:gd name="adj3" fmla="val 5240"/>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t="100000" r="100000"/>
          </a:path>
          <a:tileRect l="-100000" b="-10000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A641F8A4-CF11-4116-B4E6-8425449904ED}">
      <dsp:nvSpPr>
        <dsp:cNvPr id="0" name=""/>
        <dsp:cNvSpPr/>
      </dsp:nvSpPr>
      <dsp:spPr>
        <a:xfrm>
          <a:off x="3625771" y="0"/>
          <a:ext cx="1122624" cy="1122390"/>
        </a:xfrm>
        <a:prstGeom prst="ellipse">
          <a:avLst/>
        </a:prstGeom>
        <a:blipFill dpi="0" rotWithShape="1">
          <a:blip xmlns:r="http://schemas.openxmlformats.org/officeDocument/2006/relationships" r:embed="rId1" cstate="print">
            <a:duotone>
              <a:schemeClr val="dk2">
                <a:hueOff val="0"/>
                <a:satOff val="0"/>
                <a:lumOff val="0"/>
                <a:alphaOff val="0"/>
                <a:shade val="20000"/>
                <a:satMod val="200000"/>
              </a:schemeClr>
              <a:schemeClr val="dk2">
                <a:hueOff val="0"/>
                <a:satOff val="0"/>
                <a:lumOff val="0"/>
                <a:alphaOff val="0"/>
                <a:tint val="12000"/>
                <a:satMod val="190000"/>
              </a:schemeClr>
            </a:duotone>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25000"/>
            </a:srgbClr>
          </a:outerShdw>
        </a:effectLst>
      </dsp:spPr>
      <dsp:style>
        <a:lnRef idx="0">
          <a:scrgbClr r="0" g="0" b="0"/>
        </a:lnRef>
        <a:fillRef idx="1">
          <a:scrgbClr r="0" g="0" b="0"/>
        </a:fillRef>
        <a:effectRef idx="2">
          <a:scrgbClr r="0" g="0" b="0"/>
        </a:effectRef>
        <a:fontRef idx="minor"/>
      </dsp:style>
    </dsp:sp>
    <dsp:sp modelId="{4E1806DE-992B-4280-BAAA-DE6487DCDC77}">
      <dsp:nvSpPr>
        <dsp:cNvPr id="0" name=""/>
        <dsp:cNvSpPr/>
      </dsp:nvSpPr>
      <dsp:spPr>
        <a:xfrm>
          <a:off x="2037488" y="14358"/>
          <a:ext cx="1502779" cy="1086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r" defTabSz="914400">
            <a:lnSpc>
              <a:spcPct val="90000"/>
            </a:lnSpc>
            <a:spcBef>
              <a:spcPct val="0"/>
            </a:spcBef>
            <a:spcAft>
              <a:spcPct val="10000"/>
            </a:spcAft>
            <a:buNone/>
          </a:pPr>
          <a:r>
            <a:rPr lang="it-IT" sz="1400" b="0" i="0" kern="1200" noProof="0" dirty="0" smtClean="0">
              <a:solidFill>
                <a:srgbClr val="FFC000"/>
              </a:solidFill>
              <a:latin typeface="Century Gothic"/>
              <a:ea typeface="+mn-ea"/>
              <a:cs typeface="+mn-cs"/>
            </a:rPr>
            <a:t>Installazione</a:t>
          </a:r>
          <a:endParaRPr lang="it-IT" sz="1400" b="0" i="0" kern="1200" noProof="0" dirty="0">
            <a:solidFill>
              <a:srgbClr val="FFC000"/>
            </a:solidFill>
            <a:latin typeface="Century Gothic"/>
            <a:ea typeface="+mn-ea"/>
            <a:cs typeface="+mn-cs"/>
          </a:endParaRPr>
        </a:p>
      </dsp:txBody>
      <dsp:txXfrm>
        <a:off x="2037488" y="14358"/>
        <a:ext cx="1502779" cy="1086493"/>
      </dsp:txXfrm>
    </dsp:sp>
    <dsp:sp modelId="{7ACA9D6E-B4F2-44F7-ADFA-C71D9AD1611D}">
      <dsp:nvSpPr>
        <dsp:cNvPr id="0" name=""/>
        <dsp:cNvSpPr/>
      </dsp:nvSpPr>
      <dsp:spPr>
        <a:xfrm>
          <a:off x="2796567" y="1045330"/>
          <a:ext cx="1122624" cy="1122390"/>
        </a:xfrm>
        <a:prstGeom prst="ellipse">
          <a:avLst/>
        </a:prstGeom>
        <a:blipFill rotWithShape="1">
          <a:blip xmlns:r="http://schemas.openxmlformats.org/officeDocument/2006/relationships" r:embed="rId2">
            <a:duotone>
              <a:schemeClr val="dk2">
                <a:hueOff val="0"/>
                <a:satOff val="0"/>
                <a:lumOff val="0"/>
                <a:alphaOff val="0"/>
                <a:shade val="20000"/>
                <a:satMod val="200000"/>
              </a:schemeClr>
              <a:schemeClr val="dk2">
                <a:hueOff val="0"/>
                <a:satOff val="0"/>
                <a:lumOff val="0"/>
                <a:alphaOff val="0"/>
                <a:tint val="12000"/>
                <a:satMod val="190000"/>
              </a:schemeClr>
            </a:duotone>
          </a:blip>
          <a:stretch>
            <a:fillRect/>
          </a:stretch>
        </a:blipFill>
        <a:ln>
          <a:noFill/>
        </a:ln>
        <a:effectLst>
          <a:outerShdw blurRad="38100" dist="25400" dir="5400000" rotWithShape="0">
            <a:srgbClr val="000000">
              <a:alpha val="25000"/>
            </a:srgbClr>
          </a:outerShdw>
        </a:effectLst>
      </dsp:spPr>
      <dsp:style>
        <a:lnRef idx="0">
          <a:scrgbClr r="0" g="0" b="0"/>
        </a:lnRef>
        <a:fillRef idx="1">
          <a:scrgbClr r="0" g="0" b="0"/>
        </a:fillRef>
        <a:effectRef idx="2">
          <a:scrgbClr r="0" g="0" b="0"/>
        </a:effectRef>
        <a:fontRef idx="minor"/>
      </dsp:style>
    </dsp:sp>
    <dsp:sp modelId="{63748CBD-72AB-475B-93BB-2E1E19EB7CDF}">
      <dsp:nvSpPr>
        <dsp:cNvPr id="0" name=""/>
        <dsp:cNvSpPr/>
      </dsp:nvSpPr>
      <dsp:spPr>
        <a:xfrm>
          <a:off x="1211359" y="1064954"/>
          <a:ext cx="1502779" cy="1086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r" defTabSz="914400">
            <a:lnSpc>
              <a:spcPct val="90000"/>
            </a:lnSpc>
            <a:spcBef>
              <a:spcPct val="0"/>
            </a:spcBef>
            <a:spcAft>
              <a:spcPct val="10000"/>
            </a:spcAft>
            <a:buNone/>
          </a:pPr>
          <a:r>
            <a:rPr lang="it-IT" sz="1400" b="0" i="0" kern="1200" noProof="0" dirty="0" smtClean="0">
              <a:solidFill>
                <a:srgbClr val="0070C0"/>
              </a:solidFill>
              <a:latin typeface="Century Gothic"/>
              <a:ea typeface="+mn-ea"/>
              <a:cs typeface="+mn-cs"/>
            </a:rPr>
            <a:t>Back-end    Front-end</a:t>
          </a:r>
          <a:endParaRPr lang="it-IT" sz="1400" b="0" i="0" kern="1200" noProof="0" dirty="0" smtClean="0">
            <a:solidFill>
              <a:srgbClr val="00B050"/>
            </a:solidFill>
            <a:latin typeface="Century Gothic"/>
            <a:ea typeface="+mn-ea"/>
            <a:cs typeface="+mn-cs"/>
          </a:endParaRPr>
        </a:p>
      </dsp:txBody>
      <dsp:txXfrm>
        <a:off x="1211359" y="1064954"/>
        <a:ext cx="1502779" cy="1086493"/>
      </dsp:txXfrm>
    </dsp:sp>
    <dsp:sp modelId="{F676BC52-99C2-472C-88BF-2B5E7C23D49B}">
      <dsp:nvSpPr>
        <dsp:cNvPr id="0" name=""/>
        <dsp:cNvSpPr/>
      </dsp:nvSpPr>
      <dsp:spPr>
        <a:xfrm>
          <a:off x="2800873" y="2582215"/>
          <a:ext cx="1122624" cy="1122390"/>
        </a:xfrm>
        <a:prstGeom prst="ellipse">
          <a:avLst/>
        </a:prstGeom>
        <a:blipFill rotWithShape="1">
          <a:blip xmlns:r="http://schemas.openxmlformats.org/officeDocument/2006/relationships" r:embed="rId3">
            <a:duotone>
              <a:schemeClr val="dk2">
                <a:hueOff val="0"/>
                <a:satOff val="0"/>
                <a:lumOff val="0"/>
                <a:alphaOff val="0"/>
                <a:shade val="20000"/>
                <a:satMod val="200000"/>
              </a:schemeClr>
              <a:schemeClr val="dk2">
                <a:hueOff val="0"/>
                <a:satOff val="0"/>
                <a:lumOff val="0"/>
                <a:alphaOff val="0"/>
                <a:tint val="12000"/>
                <a:satMod val="190000"/>
              </a:schemeClr>
            </a:duotone>
          </a:blip>
          <a:stretch>
            <a:fillRect/>
          </a:stretch>
        </a:blipFill>
        <a:ln>
          <a:noFill/>
        </a:ln>
        <a:effectLst>
          <a:outerShdw blurRad="38100" dist="25400" dir="5400000" rotWithShape="0">
            <a:srgbClr val="000000">
              <a:alpha val="25000"/>
            </a:srgbClr>
          </a:outerShdw>
        </a:effectLst>
      </dsp:spPr>
      <dsp:style>
        <a:lnRef idx="0">
          <a:scrgbClr r="0" g="0" b="0"/>
        </a:lnRef>
        <a:fillRef idx="1">
          <a:scrgbClr r="0" g="0" b="0"/>
        </a:fillRef>
        <a:effectRef idx="2">
          <a:scrgbClr r="0" g="0" b="0"/>
        </a:effectRef>
        <a:fontRef idx="minor"/>
      </dsp:style>
    </dsp:sp>
    <dsp:sp modelId="{E76E6256-5E00-4BE4-90A6-D0E5DBB7917B}">
      <dsp:nvSpPr>
        <dsp:cNvPr id="0" name=""/>
        <dsp:cNvSpPr/>
      </dsp:nvSpPr>
      <dsp:spPr>
        <a:xfrm>
          <a:off x="1211359" y="2600403"/>
          <a:ext cx="1502779" cy="1086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r" defTabSz="914400">
            <a:lnSpc>
              <a:spcPct val="90000"/>
            </a:lnSpc>
            <a:spcBef>
              <a:spcPct val="0"/>
            </a:spcBef>
            <a:spcAft>
              <a:spcPct val="10000"/>
            </a:spcAft>
            <a:buNone/>
          </a:pPr>
          <a:r>
            <a:rPr lang="it-IT" sz="1400" b="0" i="0" kern="1200" noProof="0" dirty="0" smtClean="0">
              <a:solidFill>
                <a:srgbClr val="00B050"/>
              </a:solidFill>
              <a:latin typeface="Century Gothic"/>
              <a:ea typeface="+mn-ea"/>
              <a:cs typeface="+mn-cs"/>
            </a:rPr>
            <a:t>Codice</a:t>
          </a:r>
          <a:endParaRPr lang="it-IT" sz="1400" b="0" i="0" kern="1200" noProof="0" dirty="0">
            <a:solidFill>
              <a:srgbClr val="00B050"/>
            </a:solidFill>
            <a:latin typeface="Century Gothic"/>
            <a:ea typeface="+mn-ea"/>
            <a:cs typeface="+mn-cs"/>
          </a:endParaRPr>
        </a:p>
      </dsp:txBody>
      <dsp:txXfrm>
        <a:off x="1211359" y="2600403"/>
        <a:ext cx="1502779" cy="1086493"/>
      </dsp:txXfrm>
    </dsp:sp>
    <dsp:sp modelId="{59836DD7-8F14-4F08-84C6-EA4CBF853051}">
      <dsp:nvSpPr>
        <dsp:cNvPr id="0" name=""/>
        <dsp:cNvSpPr/>
      </dsp:nvSpPr>
      <dsp:spPr>
        <a:xfrm>
          <a:off x="3625771" y="3663922"/>
          <a:ext cx="1122624" cy="1122390"/>
        </a:xfrm>
        <a:prstGeom prst="ellipse">
          <a:avLst/>
        </a:prstGeom>
        <a:blipFill>
          <a:blip xmlns:r="http://schemas.openxmlformats.org/officeDocument/2006/relationships" r:embed="rId4" cstate="print">
            <a:duotone>
              <a:schemeClr val="dk2">
                <a:hueOff val="0"/>
                <a:satOff val="0"/>
                <a:lumOff val="0"/>
                <a:alphaOff val="0"/>
                <a:shade val="20000"/>
                <a:satMod val="200000"/>
              </a:schemeClr>
              <a:schemeClr val="dk2">
                <a:hueOff val="0"/>
                <a:satOff val="0"/>
                <a:lumOff val="0"/>
                <a:alphaOff val="0"/>
                <a:tint val="12000"/>
                <a:satMod val="190000"/>
              </a:schemeClr>
            </a:duotone>
            <a:extLst>
              <a:ext uri="{28A0092B-C50C-407E-A947-70E740481C1C}">
                <a14:useLocalDpi xmlns:a14="http://schemas.microsoft.com/office/drawing/2010/main" val="0"/>
              </a:ext>
            </a:extLst>
          </a:blip>
          <a:srcRect/>
          <a:stretch>
            <a:fillRect l="-18000" r="-18000"/>
          </a:stretch>
        </a:blipFill>
        <a:ln>
          <a:noFill/>
        </a:ln>
        <a:effectLst>
          <a:outerShdw blurRad="38100" dist="25400" dir="5400000" rotWithShape="0">
            <a:srgbClr val="000000">
              <a:alpha val="25000"/>
            </a:srgbClr>
          </a:outerShdw>
        </a:effectLst>
      </dsp:spPr>
      <dsp:style>
        <a:lnRef idx="0">
          <a:scrgbClr r="0" g="0" b="0"/>
        </a:lnRef>
        <a:fillRef idx="1">
          <a:scrgbClr r="0" g="0" b="0"/>
        </a:fillRef>
        <a:effectRef idx="2">
          <a:scrgbClr r="0" g="0" b="0"/>
        </a:effectRef>
        <a:fontRef idx="minor"/>
      </dsp:style>
    </dsp:sp>
    <dsp:sp modelId="{BBD65483-95BD-4A93-9B0A-8F37932DF210}">
      <dsp:nvSpPr>
        <dsp:cNvPr id="0" name=""/>
        <dsp:cNvSpPr/>
      </dsp:nvSpPr>
      <dsp:spPr>
        <a:xfrm>
          <a:off x="2037488" y="3686896"/>
          <a:ext cx="1502779" cy="10864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r" defTabSz="914400">
            <a:lnSpc>
              <a:spcPct val="90000"/>
            </a:lnSpc>
            <a:spcBef>
              <a:spcPct val="0"/>
            </a:spcBef>
            <a:spcAft>
              <a:spcPct val="10000"/>
            </a:spcAft>
            <a:buNone/>
          </a:pPr>
          <a:r>
            <a:rPr lang="it-IT" sz="1400" b="0" i="0" kern="1200" noProof="0" smtClean="0">
              <a:solidFill>
                <a:srgbClr val="C00000"/>
              </a:solidFill>
              <a:latin typeface="Century Gothic"/>
              <a:ea typeface="+mn-ea"/>
              <a:cs typeface="+mn-cs"/>
            </a:rPr>
            <a:t>Info gruppo</a:t>
          </a:r>
          <a:endParaRPr lang="it-IT" sz="1400" b="0" i="0" kern="1200" noProof="0" dirty="0">
            <a:solidFill>
              <a:srgbClr val="C00000"/>
            </a:solidFill>
            <a:latin typeface="Century Gothic"/>
            <a:ea typeface="+mn-ea"/>
            <a:cs typeface="+mn-cs"/>
          </a:endParaRPr>
        </a:p>
      </dsp:txBody>
      <dsp:txXfrm>
        <a:off x="2037488" y="3686896"/>
        <a:ext cx="1502779" cy="10864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E59EE6-24A2-4651-996A-9AFB7B9FFC8F}">
      <dsp:nvSpPr>
        <dsp:cNvPr id="0" name=""/>
        <dsp:cNvSpPr/>
      </dsp:nvSpPr>
      <dsp:spPr>
        <a:xfrm rot="10800000">
          <a:off x="2184946" y="969819"/>
          <a:ext cx="732081" cy="386631"/>
        </a:xfrm>
        <a:prstGeom prst="notchedRightArrow">
          <a:avLst/>
        </a:prstGeom>
        <a:gradFill flip="none" rotWithShape="0">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15875" cap="rnd" cmpd="sng" algn="ctr">
          <a:no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26670" tIns="26670" rIns="26670" bIns="26670" numCol="1" spcCol="1270" anchor="ctr" anchorCtr="0">
          <a:noAutofit/>
        </a:bodyPr>
        <a:lstStyle/>
        <a:p>
          <a:pPr lvl="0" algn="ctr" defTabSz="914400">
            <a:lnSpc>
              <a:spcPct val="90000"/>
            </a:lnSpc>
            <a:spcBef>
              <a:spcPct val="0"/>
            </a:spcBef>
            <a:spcAft>
              <a:spcPct val="35000"/>
            </a:spcAft>
            <a:buNone/>
          </a:pPr>
          <a:endParaRPr lang="it-IT" sz="2100" b="0" i="0" kern="1200" noProof="0" dirty="0">
            <a:latin typeface="Century Gothic"/>
            <a:ea typeface="+mn-ea"/>
            <a:cs typeface="+mn-cs"/>
          </a:endParaRPr>
        </a:p>
      </dsp:txBody>
      <dsp:txXfrm>
        <a:off x="2281604" y="1066477"/>
        <a:ext cx="538765" cy="193315"/>
      </dsp:txXfrm>
    </dsp:sp>
    <dsp:sp modelId="{1EA0B330-A62A-423B-9436-56354426AF14}">
      <dsp:nvSpPr>
        <dsp:cNvPr id="0" name=""/>
        <dsp:cNvSpPr/>
      </dsp:nvSpPr>
      <dsp:spPr>
        <a:xfrm rot="10800000">
          <a:off x="1281619" y="85259"/>
          <a:ext cx="2083763" cy="2172118"/>
        </a:xfrm>
        <a:prstGeom prst="blockArc">
          <a:avLst>
            <a:gd name="adj1" fmla="val 16509444"/>
            <a:gd name="adj2" fmla="val 5088054"/>
            <a:gd name="adj3" fmla="val 5240"/>
          </a:avLst>
        </a:prstGeom>
        <a:gradFill flip="none" rotWithShape="0">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w="22225" cap="rnd"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sp>
    <dsp:sp modelId="{A641F8A4-CF11-4116-B4E6-8425449904ED}">
      <dsp:nvSpPr>
        <dsp:cNvPr id="0" name=""/>
        <dsp:cNvSpPr/>
      </dsp:nvSpPr>
      <dsp:spPr>
        <a:xfrm>
          <a:off x="1521412" y="0"/>
          <a:ext cx="553950" cy="553834"/>
        </a:xfrm>
        <a:prstGeom prst="ellipse">
          <a:avLst/>
        </a:prstGeom>
        <a:blipFill rotWithShape="1">
          <a:blip xmlns:r="http://schemas.openxmlformats.org/officeDocument/2006/relationships" r:embed="rId1">
            <a:duotone>
              <a:schemeClr val="dk2">
                <a:hueOff val="0"/>
                <a:satOff val="0"/>
                <a:lumOff val="0"/>
                <a:alphaOff val="0"/>
                <a:shade val="20000"/>
                <a:satMod val="200000"/>
              </a:schemeClr>
              <a:schemeClr val="dk2">
                <a:hueOff val="0"/>
                <a:satOff val="0"/>
                <a:lumOff val="0"/>
                <a:alphaOff val="0"/>
                <a:tint val="12000"/>
                <a:satMod val="190000"/>
              </a:schemeClr>
            </a:duotone>
          </a:blip>
          <a:stretch>
            <a:fillRect/>
          </a:stretch>
        </a:blipFill>
        <a:ln>
          <a:noFill/>
        </a:ln>
        <a:effectLst>
          <a:outerShdw blurRad="38100" dist="25400" dir="5400000" rotWithShape="0">
            <a:srgbClr val="000000">
              <a:alpha val="25000"/>
            </a:srgbClr>
          </a:outerShdw>
        </a:effectLst>
      </dsp:spPr>
      <dsp:style>
        <a:lnRef idx="0">
          <a:scrgbClr r="0" g="0" b="0"/>
        </a:lnRef>
        <a:fillRef idx="1">
          <a:scrgbClr r="0" g="0" b="0"/>
        </a:fillRef>
        <a:effectRef idx="2">
          <a:scrgbClr r="0" g="0" b="0"/>
        </a:effectRef>
        <a:fontRef idx="minor"/>
      </dsp:style>
    </dsp:sp>
    <dsp:sp modelId="{4E1806DE-992B-4280-BAAA-DE6487DCDC77}">
      <dsp:nvSpPr>
        <dsp:cNvPr id="0" name=""/>
        <dsp:cNvSpPr/>
      </dsp:nvSpPr>
      <dsp:spPr>
        <a:xfrm>
          <a:off x="737686" y="7085"/>
          <a:ext cx="741534" cy="536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r" defTabSz="914400">
            <a:lnSpc>
              <a:spcPct val="90000"/>
            </a:lnSpc>
            <a:spcBef>
              <a:spcPct val="0"/>
            </a:spcBef>
            <a:spcAft>
              <a:spcPct val="10000"/>
            </a:spcAft>
            <a:buNone/>
          </a:pPr>
          <a:r>
            <a:rPr lang="it-IT" sz="1400" b="0" i="0" kern="1200" noProof="0" dirty="0" err="1" smtClean="0">
              <a:solidFill>
                <a:srgbClr val="FFC000"/>
              </a:solidFill>
              <a:latin typeface="Century Gothic"/>
              <a:ea typeface="+mn-ea"/>
              <a:cs typeface="+mn-cs"/>
            </a:rPr>
            <a:t>eclipse</a:t>
          </a:r>
          <a:endParaRPr lang="it-IT" sz="1400" b="0" i="0" kern="1200" noProof="0" dirty="0">
            <a:solidFill>
              <a:srgbClr val="FFC000"/>
            </a:solidFill>
            <a:latin typeface="Century Gothic"/>
            <a:ea typeface="+mn-ea"/>
            <a:cs typeface="+mn-cs"/>
          </a:endParaRPr>
        </a:p>
      </dsp:txBody>
      <dsp:txXfrm>
        <a:off x="737686" y="7085"/>
        <a:ext cx="741534" cy="536121"/>
      </dsp:txXfrm>
    </dsp:sp>
    <dsp:sp modelId="{7ACA9D6E-B4F2-44F7-ADFA-C71D9AD1611D}">
      <dsp:nvSpPr>
        <dsp:cNvPr id="0" name=""/>
        <dsp:cNvSpPr/>
      </dsp:nvSpPr>
      <dsp:spPr>
        <a:xfrm>
          <a:off x="1112247" y="515810"/>
          <a:ext cx="553950" cy="553834"/>
        </a:xfrm>
        <a:prstGeom prst="ellipse">
          <a:avLst/>
        </a:prstGeom>
        <a:blipFill rotWithShape="1">
          <a:blip xmlns:r="http://schemas.openxmlformats.org/officeDocument/2006/relationships" r:embed="rId2">
            <a:duotone>
              <a:schemeClr val="dk2">
                <a:hueOff val="0"/>
                <a:satOff val="0"/>
                <a:lumOff val="0"/>
                <a:alphaOff val="0"/>
                <a:shade val="20000"/>
                <a:satMod val="200000"/>
              </a:schemeClr>
              <a:schemeClr val="dk2">
                <a:hueOff val="0"/>
                <a:satOff val="0"/>
                <a:lumOff val="0"/>
                <a:alphaOff val="0"/>
                <a:tint val="12000"/>
                <a:satMod val="190000"/>
              </a:schemeClr>
            </a:duotone>
          </a:blip>
          <a:stretch>
            <a:fillRect/>
          </a:stretch>
        </a:blipFill>
        <a:ln>
          <a:noFill/>
        </a:ln>
        <a:effectLst>
          <a:outerShdw blurRad="38100" dist="25400" dir="5400000" rotWithShape="0">
            <a:srgbClr val="000000">
              <a:alpha val="25000"/>
            </a:srgbClr>
          </a:outerShdw>
        </a:effectLst>
      </dsp:spPr>
      <dsp:style>
        <a:lnRef idx="0">
          <a:scrgbClr r="0" g="0" b="0"/>
        </a:lnRef>
        <a:fillRef idx="1">
          <a:scrgbClr r="0" g="0" b="0"/>
        </a:fillRef>
        <a:effectRef idx="2">
          <a:scrgbClr r="0" g="0" b="0"/>
        </a:effectRef>
        <a:fontRef idx="minor"/>
      </dsp:style>
    </dsp:sp>
    <dsp:sp modelId="{63748CBD-72AB-475B-93BB-2E1E19EB7CDF}">
      <dsp:nvSpPr>
        <dsp:cNvPr id="0" name=""/>
        <dsp:cNvSpPr/>
      </dsp:nvSpPr>
      <dsp:spPr>
        <a:xfrm>
          <a:off x="330039" y="525493"/>
          <a:ext cx="741534" cy="536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r" defTabSz="914400">
            <a:lnSpc>
              <a:spcPct val="90000"/>
            </a:lnSpc>
            <a:spcBef>
              <a:spcPct val="0"/>
            </a:spcBef>
            <a:spcAft>
              <a:spcPct val="10000"/>
            </a:spcAft>
            <a:buNone/>
          </a:pPr>
          <a:r>
            <a:rPr lang="it-IT" sz="1400" b="0" i="0" kern="1200" noProof="0" dirty="0" err="1" smtClean="0">
              <a:solidFill>
                <a:srgbClr val="FFC000"/>
              </a:solidFill>
              <a:latin typeface="Century Gothic"/>
              <a:ea typeface="+mn-ea"/>
              <a:cs typeface="+mn-cs"/>
            </a:rPr>
            <a:t>tomcat</a:t>
          </a:r>
          <a:endParaRPr lang="it-IT" sz="1400" b="0" i="0" kern="1200" noProof="0" dirty="0" smtClean="0">
            <a:solidFill>
              <a:srgbClr val="FFC000"/>
            </a:solidFill>
            <a:latin typeface="Century Gothic"/>
            <a:ea typeface="+mn-ea"/>
            <a:cs typeface="+mn-cs"/>
          </a:endParaRPr>
        </a:p>
      </dsp:txBody>
      <dsp:txXfrm>
        <a:off x="330039" y="525493"/>
        <a:ext cx="741534" cy="536121"/>
      </dsp:txXfrm>
    </dsp:sp>
    <dsp:sp modelId="{F676BC52-99C2-472C-88BF-2B5E7C23D49B}">
      <dsp:nvSpPr>
        <dsp:cNvPr id="0" name=""/>
        <dsp:cNvSpPr/>
      </dsp:nvSpPr>
      <dsp:spPr>
        <a:xfrm>
          <a:off x="1114372" y="1274173"/>
          <a:ext cx="553950" cy="553834"/>
        </a:xfrm>
        <a:prstGeom prst="ellipse">
          <a:avLst/>
        </a:prstGeom>
        <a:blipFill rotWithShape="1">
          <a:blip xmlns:r="http://schemas.openxmlformats.org/officeDocument/2006/relationships" r:embed="rId3">
            <a:duotone>
              <a:schemeClr val="dk2">
                <a:hueOff val="0"/>
                <a:satOff val="0"/>
                <a:lumOff val="0"/>
                <a:alphaOff val="0"/>
                <a:shade val="20000"/>
                <a:satMod val="200000"/>
              </a:schemeClr>
              <a:schemeClr val="dk2">
                <a:hueOff val="0"/>
                <a:satOff val="0"/>
                <a:lumOff val="0"/>
                <a:alphaOff val="0"/>
                <a:tint val="12000"/>
                <a:satMod val="190000"/>
              </a:schemeClr>
            </a:duotone>
          </a:blip>
          <a:stretch>
            <a:fillRect/>
          </a:stretch>
        </a:blipFill>
        <a:ln>
          <a:noFill/>
        </a:ln>
        <a:effectLst>
          <a:outerShdw blurRad="38100" dist="25400" dir="5400000" rotWithShape="0">
            <a:srgbClr val="000000">
              <a:alpha val="25000"/>
            </a:srgbClr>
          </a:outerShdw>
        </a:effectLst>
      </dsp:spPr>
      <dsp:style>
        <a:lnRef idx="0">
          <a:scrgbClr r="0" g="0" b="0"/>
        </a:lnRef>
        <a:fillRef idx="1">
          <a:scrgbClr r="0" g="0" b="0"/>
        </a:fillRef>
        <a:effectRef idx="2">
          <a:scrgbClr r="0" g="0" b="0"/>
        </a:effectRef>
        <a:fontRef idx="minor"/>
      </dsp:style>
    </dsp:sp>
    <dsp:sp modelId="{E76E6256-5E00-4BE4-90A6-D0E5DBB7917B}">
      <dsp:nvSpPr>
        <dsp:cNvPr id="0" name=""/>
        <dsp:cNvSpPr/>
      </dsp:nvSpPr>
      <dsp:spPr>
        <a:xfrm>
          <a:off x="119680" y="1283148"/>
          <a:ext cx="968281" cy="536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r" defTabSz="914400">
            <a:lnSpc>
              <a:spcPct val="90000"/>
            </a:lnSpc>
            <a:spcBef>
              <a:spcPct val="0"/>
            </a:spcBef>
            <a:spcAft>
              <a:spcPct val="10000"/>
            </a:spcAft>
            <a:buNone/>
          </a:pPr>
          <a:r>
            <a:rPr lang="it-IT" sz="1400" b="0" i="0" kern="1200" noProof="0" dirty="0" err="1" smtClean="0">
              <a:solidFill>
                <a:srgbClr val="FFC000"/>
              </a:solidFill>
              <a:latin typeface="Century Gothic"/>
              <a:ea typeface="+mn-ea"/>
              <a:cs typeface="+mn-cs"/>
            </a:rPr>
            <a:t>easyPHP</a:t>
          </a:r>
          <a:endParaRPr lang="it-IT" sz="1400" b="0" i="0" kern="1200" noProof="0" dirty="0">
            <a:solidFill>
              <a:srgbClr val="FFC000"/>
            </a:solidFill>
            <a:latin typeface="Century Gothic"/>
            <a:ea typeface="+mn-ea"/>
            <a:cs typeface="+mn-cs"/>
          </a:endParaRPr>
        </a:p>
      </dsp:txBody>
      <dsp:txXfrm>
        <a:off x="119680" y="1283148"/>
        <a:ext cx="968281" cy="536121"/>
      </dsp:txXfrm>
    </dsp:sp>
    <dsp:sp modelId="{F2013A23-466A-412A-9ACF-82E479D1E08B}">
      <dsp:nvSpPr>
        <dsp:cNvPr id="0" name=""/>
        <dsp:cNvSpPr/>
      </dsp:nvSpPr>
      <dsp:spPr>
        <a:xfrm>
          <a:off x="1521412" y="1807933"/>
          <a:ext cx="553950" cy="553834"/>
        </a:xfrm>
        <a:prstGeom prst="ellipse">
          <a:avLst/>
        </a:prstGeom>
        <a:blipFill rotWithShape="1">
          <a:blip xmlns:r="http://schemas.openxmlformats.org/officeDocument/2006/relationships" r:embed="rId4">
            <a:duotone>
              <a:schemeClr val="dk2">
                <a:hueOff val="0"/>
                <a:satOff val="0"/>
                <a:lumOff val="0"/>
                <a:alphaOff val="0"/>
                <a:shade val="20000"/>
                <a:satMod val="200000"/>
              </a:schemeClr>
              <a:schemeClr val="dk2">
                <a:hueOff val="0"/>
                <a:satOff val="0"/>
                <a:lumOff val="0"/>
                <a:alphaOff val="0"/>
                <a:tint val="12000"/>
                <a:satMod val="190000"/>
              </a:schemeClr>
            </a:duotone>
          </a:blip>
          <a:stretch>
            <a:fillRect/>
          </a:stretch>
        </a:blipFill>
        <a:ln>
          <a:noFill/>
        </a:ln>
        <a:effectLst>
          <a:outerShdw blurRad="38100" dist="25400" dir="5400000" rotWithShape="0">
            <a:srgbClr val="000000">
              <a:alpha val="25000"/>
            </a:srgbClr>
          </a:outerShdw>
        </a:effectLst>
      </dsp:spPr>
      <dsp:style>
        <a:lnRef idx="0">
          <a:scrgbClr r="0" g="0" b="0"/>
        </a:lnRef>
        <a:fillRef idx="1">
          <a:scrgbClr r="0" g="0" b="0"/>
        </a:fillRef>
        <a:effectRef idx="2">
          <a:scrgbClr r="0" g="0" b="0"/>
        </a:effectRef>
        <a:fontRef idx="minor"/>
      </dsp:style>
    </dsp:sp>
    <dsp:sp modelId="{18C3F4A2-D911-4CFE-9DB7-310EF8709B61}">
      <dsp:nvSpPr>
        <dsp:cNvPr id="0" name=""/>
        <dsp:cNvSpPr/>
      </dsp:nvSpPr>
      <dsp:spPr>
        <a:xfrm>
          <a:off x="7574" y="1825646"/>
          <a:ext cx="1355325" cy="536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r" defTabSz="914400">
            <a:lnSpc>
              <a:spcPct val="90000"/>
            </a:lnSpc>
            <a:spcBef>
              <a:spcPct val="0"/>
            </a:spcBef>
            <a:spcAft>
              <a:spcPct val="10000"/>
            </a:spcAft>
            <a:buNone/>
          </a:pPr>
          <a:r>
            <a:rPr lang="it-IT" sz="1400" b="0" i="0" kern="1200" noProof="0" dirty="0" err="1" smtClean="0">
              <a:solidFill>
                <a:srgbClr val="FFC000"/>
              </a:solidFill>
              <a:latin typeface="Century Gothic"/>
              <a:ea typeface="+mn-ea"/>
              <a:cs typeface="+mn-cs"/>
            </a:rPr>
            <a:t>myAdmin</a:t>
          </a:r>
          <a:endParaRPr lang="it-IT" sz="1400" b="0" i="0" kern="1200" noProof="0" dirty="0">
            <a:solidFill>
              <a:srgbClr val="FFC000"/>
            </a:solidFill>
            <a:latin typeface="Century Gothic"/>
            <a:ea typeface="+mn-ea"/>
            <a:cs typeface="+mn-cs"/>
          </a:endParaRPr>
        </a:p>
      </dsp:txBody>
      <dsp:txXfrm>
        <a:off x="7574" y="1825646"/>
        <a:ext cx="1355325" cy="5361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E59EE6-24A2-4651-996A-9AFB7B9FFC8F}">
      <dsp:nvSpPr>
        <dsp:cNvPr id="0" name=""/>
        <dsp:cNvSpPr/>
      </dsp:nvSpPr>
      <dsp:spPr>
        <a:xfrm rot="10800000">
          <a:off x="2184946" y="969819"/>
          <a:ext cx="732081" cy="386631"/>
        </a:xfrm>
        <a:prstGeom prst="notchedRightArrow">
          <a:avLst/>
        </a:prstGeom>
        <a:gradFill flip="none" rotWithShape="0">
          <a:gsLst>
            <a:gs pos="0">
              <a:srgbClr val="00B050">
                <a:tint val="66000"/>
                <a:satMod val="160000"/>
              </a:srgbClr>
            </a:gs>
            <a:gs pos="50000">
              <a:srgbClr val="00B050">
                <a:tint val="44500"/>
                <a:satMod val="160000"/>
              </a:srgbClr>
            </a:gs>
            <a:gs pos="100000">
              <a:srgbClr val="00B050">
                <a:tint val="23500"/>
                <a:satMod val="160000"/>
              </a:srgbClr>
            </a:gs>
          </a:gsLst>
          <a:lin ang="5400000" scaled="1"/>
          <a:tileRect/>
        </a:gradFill>
        <a:ln w="15875" cap="rnd" cmpd="sng" algn="ctr">
          <a:no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26670" tIns="26670" rIns="26670" bIns="26670" numCol="1" spcCol="1270" anchor="ctr" anchorCtr="0">
          <a:noAutofit/>
        </a:bodyPr>
        <a:lstStyle/>
        <a:p>
          <a:pPr lvl="0" algn="ctr" defTabSz="914400">
            <a:lnSpc>
              <a:spcPct val="90000"/>
            </a:lnSpc>
            <a:spcBef>
              <a:spcPct val="0"/>
            </a:spcBef>
            <a:spcAft>
              <a:spcPct val="35000"/>
            </a:spcAft>
            <a:buNone/>
          </a:pPr>
          <a:endParaRPr lang="it-IT" sz="2100" b="0" i="0" kern="1200" noProof="0" dirty="0">
            <a:latin typeface="Century Gothic"/>
            <a:ea typeface="+mn-ea"/>
            <a:cs typeface="+mn-cs"/>
          </a:endParaRPr>
        </a:p>
      </dsp:txBody>
      <dsp:txXfrm>
        <a:off x="2281604" y="1066477"/>
        <a:ext cx="538765" cy="193315"/>
      </dsp:txXfrm>
    </dsp:sp>
    <dsp:sp modelId="{1EA0B330-A62A-423B-9436-56354426AF14}">
      <dsp:nvSpPr>
        <dsp:cNvPr id="0" name=""/>
        <dsp:cNvSpPr/>
      </dsp:nvSpPr>
      <dsp:spPr>
        <a:xfrm rot="10800000">
          <a:off x="1281619" y="85259"/>
          <a:ext cx="2083763" cy="2172118"/>
        </a:xfrm>
        <a:prstGeom prst="blockArc">
          <a:avLst>
            <a:gd name="adj1" fmla="val 16509444"/>
            <a:gd name="adj2" fmla="val 5088054"/>
            <a:gd name="adj3" fmla="val 5240"/>
          </a:avLst>
        </a:prstGeom>
        <a:gradFill flip="none" rotWithShape="0">
          <a:gsLst>
            <a:gs pos="0">
              <a:srgbClr val="00B050">
                <a:tint val="66000"/>
                <a:satMod val="160000"/>
              </a:srgbClr>
            </a:gs>
            <a:gs pos="50000">
              <a:srgbClr val="00B050">
                <a:tint val="44500"/>
                <a:satMod val="160000"/>
              </a:srgbClr>
            </a:gs>
            <a:gs pos="100000">
              <a:srgbClr val="00B050">
                <a:tint val="23500"/>
                <a:satMod val="160000"/>
              </a:srgbClr>
            </a:gs>
          </a:gsLst>
          <a:lin ang="16200000" scaled="1"/>
          <a:tileRect/>
        </a:gradFill>
        <a:ln w="22225" cap="rnd"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sp>
    <dsp:sp modelId="{A641F8A4-CF11-4116-B4E6-8425449904ED}">
      <dsp:nvSpPr>
        <dsp:cNvPr id="0" name=""/>
        <dsp:cNvSpPr/>
      </dsp:nvSpPr>
      <dsp:spPr>
        <a:xfrm>
          <a:off x="1521412" y="0"/>
          <a:ext cx="553950" cy="553834"/>
        </a:xfrm>
        <a:prstGeom prst="ellipse">
          <a:avLst/>
        </a:prstGeom>
        <a:blipFill rotWithShape="1">
          <a:blip xmlns:r="http://schemas.openxmlformats.org/officeDocument/2006/relationships" r:embed="rId1">
            <a:duotone>
              <a:schemeClr val="dk2">
                <a:hueOff val="0"/>
                <a:satOff val="0"/>
                <a:lumOff val="0"/>
                <a:alphaOff val="0"/>
                <a:shade val="20000"/>
                <a:satMod val="200000"/>
              </a:schemeClr>
              <a:schemeClr val="dk2">
                <a:hueOff val="0"/>
                <a:satOff val="0"/>
                <a:lumOff val="0"/>
                <a:alphaOff val="0"/>
                <a:tint val="12000"/>
                <a:satMod val="190000"/>
              </a:schemeClr>
            </a:duotone>
          </a:blip>
          <a:stretch>
            <a:fillRect/>
          </a:stretch>
        </a:blipFill>
        <a:ln>
          <a:noFill/>
        </a:ln>
        <a:effectLst>
          <a:outerShdw blurRad="38100" dist="25400" dir="5400000" rotWithShape="0">
            <a:srgbClr val="000000">
              <a:alpha val="25000"/>
            </a:srgbClr>
          </a:outerShdw>
        </a:effectLst>
      </dsp:spPr>
      <dsp:style>
        <a:lnRef idx="0">
          <a:scrgbClr r="0" g="0" b="0"/>
        </a:lnRef>
        <a:fillRef idx="1">
          <a:scrgbClr r="0" g="0" b="0"/>
        </a:fillRef>
        <a:effectRef idx="2">
          <a:scrgbClr r="0" g="0" b="0"/>
        </a:effectRef>
        <a:fontRef idx="minor"/>
      </dsp:style>
    </dsp:sp>
    <dsp:sp modelId="{4E1806DE-992B-4280-BAAA-DE6487DCDC77}">
      <dsp:nvSpPr>
        <dsp:cNvPr id="0" name=""/>
        <dsp:cNvSpPr/>
      </dsp:nvSpPr>
      <dsp:spPr>
        <a:xfrm>
          <a:off x="737686" y="7085"/>
          <a:ext cx="741534" cy="536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r" defTabSz="914400">
            <a:lnSpc>
              <a:spcPct val="90000"/>
            </a:lnSpc>
            <a:spcBef>
              <a:spcPct val="0"/>
            </a:spcBef>
            <a:spcAft>
              <a:spcPct val="10000"/>
            </a:spcAft>
            <a:buNone/>
          </a:pPr>
          <a:r>
            <a:rPr lang="it-IT" sz="1400" b="0" i="0" kern="1200" noProof="0" dirty="0" err="1" smtClean="0">
              <a:solidFill>
                <a:srgbClr val="00B050"/>
              </a:solidFill>
              <a:latin typeface="Century Gothic"/>
              <a:ea typeface="+mn-ea"/>
              <a:cs typeface="+mn-cs"/>
            </a:rPr>
            <a:t>spring</a:t>
          </a:r>
          <a:r>
            <a:rPr lang="it-IT" sz="1400" b="0" i="0" kern="1200" noProof="0" dirty="0" smtClean="0">
              <a:solidFill>
                <a:srgbClr val="00B050"/>
              </a:solidFill>
              <a:latin typeface="Century Gothic"/>
              <a:ea typeface="+mn-ea"/>
              <a:cs typeface="+mn-cs"/>
            </a:rPr>
            <a:t> </a:t>
          </a:r>
        </a:p>
        <a:p>
          <a:pPr lvl="0" algn="r" defTabSz="914400">
            <a:lnSpc>
              <a:spcPct val="90000"/>
            </a:lnSpc>
            <a:spcBef>
              <a:spcPct val="0"/>
            </a:spcBef>
            <a:spcAft>
              <a:spcPct val="10000"/>
            </a:spcAft>
            <a:buNone/>
          </a:pPr>
          <a:r>
            <a:rPr lang="it-IT" sz="1400" b="0" i="0" kern="1200" noProof="0" dirty="0" err="1" smtClean="0">
              <a:solidFill>
                <a:srgbClr val="00B050"/>
              </a:solidFill>
              <a:latin typeface="Century Gothic"/>
              <a:ea typeface="+mn-ea"/>
              <a:cs typeface="+mn-cs"/>
            </a:rPr>
            <a:t>maven</a:t>
          </a:r>
          <a:endParaRPr lang="it-IT" sz="1400" b="0" i="0" kern="1200" noProof="0" dirty="0">
            <a:solidFill>
              <a:srgbClr val="00B050"/>
            </a:solidFill>
            <a:latin typeface="Century Gothic"/>
            <a:ea typeface="+mn-ea"/>
            <a:cs typeface="+mn-cs"/>
          </a:endParaRPr>
        </a:p>
      </dsp:txBody>
      <dsp:txXfrm>
        <a:off x="737686" y="7085"/>
        <a:ext cx="741534" cy="536121"/>
      </dsp:txXfrm>
    </dsp:sp>
    <dsp:sp modelId="{7ACA9D6E-B4F2-44F7-ADFA-C71D9AD1611D}">
      <dsp:nvSpPr>
        <dsp:cNvPr id="0" name=""/>
        <dsp:cNvSpPr/>
      </dsp:nvSpPr>
      <dsp:spPr>
        <a:xfrm>
          <a:off x="1112247" y="515810"/>
          <a:ext cx="553950" cy="553834"/>
        </a:xfrm>
        <a:prstGeom prst="ellipse">
          <a:avLst/>
        </a:prstGeom>
        <a:blipFill rotWithShape="1">
          <a:blip xmlns:r="http://schemas.openxmlformats.org/officeDocument/2006/relationships" r:embed="rId2">
            <a:duotone>
              <a:schemeClr val="dk2">
                <a:hueOff val="0"/>
                <a:satOff val="0"/>
                <a:lumOff val="0"/>
                <a:alphaOff val="0"/>
                <a:shade val="20000"/>
                <a:satMod val="200000"/>
              </a:schemeClr>
              <a:schemeClr val="dk2">
                <a:hueOff val="0"/>
                <a:satOff val="0"/>
                <a:lumOff val="0"/>
                <a:alphaOff val="0"/>
                <a:tint val="12000"/>
                <a:satMod val="190000"/>
              </a:schemeClr>
            </a:duotone>
          </a:blip>
          <a:stretch>
            <a:fillRect/>
          </a:stretch>
        </a:blipFill>
        <a:ln>
          <a:noFill/>
        </a:ln>
        <a:effectLst>
          <a:outerShdw blurRad="38100" dist="25400" dir="5400000" rotWithShape="0">
            <a:srgbClr val="000000">
              <a:alpha val="25000"/>
            </a:srgbClr>
          </a:outerShdw>
        </a:effectLst>
      </dsp:spPr>
      <dsp:style>
        <a:lnRef idx="0">
          <a:scrgbClr r="0" g="0" b="0"/>
        </a:lnRef>
        <a:fillRef idx="1">
          <a:scrgbClr r="0" g="0" b="0"/>
        </a:fillRef>
        <a:effectRef idx="2">
          <a:scrgbClr r="0" g="0" b="0"/>
        </a:effectRef>
        <a:fontRef idx="minor"/>
      </dsp:style>
    </dsp:sp>
    <dsp:sp modelId="{63748CBD-72AB-475B-93BB-2E1E19EB7CDF}">
      <dsp:nvSpPr>
        <dsp:cNvPr id="0" name=""/>
        <dsp:cNvSpPr/>
      </dsp:nvSpPr>
      <dsp:spPr>
        <a:xfrm>
          <a:off x="330039" y="525493"/>
          <a:ext cx="741534" cy="536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r" defTabSz="914400">
            <a:lnSpc>
              <a:spcPct val="90000"/>
            </a:lnSpc>
            <a:spcBef>
              <a:spcPct val="0"/>
            </a:spcBef>
            <a:spcAft>
              <a:spcPct val="10000"/>
            </a:spcAft>
            <a:buNone/>
          </a:pPr>
          <a:r>
            <a:rPr lang="it-IT" sz="1400" b="0" i="0" kern="1200" noProof="0" dirty="0" err="1" smtClean="0">
              <a:solidFill>
                <a:srgbClr val="00B050"/>
              </a:solidFill>
              <a:latin typeface="Century Gothic"/>
              <a:ea typeface="+mn-ea"/>
              <a:cs typeface="+mn-cs"/>
            </a:rPr>
            <a:t>jsp</a:t>
          </a:r>
          <a:endParaRPr lang="it-IT" sz="1400" b="0" i="0" kern="1200" noProof="0" dirty="0" smtClean="0">
            <a:solidFill>
              <a:srgbClr val="00B050"/>
            </a:solidFill>
            <a:latin typeface="Century Gothic"/>
            <a:ea typeface="+mn-ea"/>
            <a:cs typeface="+mn-cs"/>
          </a:endParaRPr>
        </a:p>
      </dsp:txBody>
      <dsp:txXfrm>
        <a:off x="330039" y="525493"/>
        <a:ext cx="741534" cy="536121"/>
      </dsp:txXfrm>
    </dsp:sp>
    <dsp:sp modelId="{F676BC52-99C2-472C-88BF-2B5E7C23D49B}">
      <dsp:nvSpPr>
        <dsp:cNvPr id="0" name=""/>
        <dsp:cNvSpPr/>
      </dsp:nvSpPr>
      <dsp:spPr>
        <a:xfrm>
          <a:off x="1114372" y="1274173"/>
          <a:ext cx="553950" cy="553834"/>
        </a:xfrm>
        <a:prstGeom prst="ellipse">
          <a:avLst/>
        </a:prstGeom>
        <a:blipFill rotWithShape="1">
          <a:blip xmlns:r="http://schemas.openxmlformats.org/officeDocument/2006/relationships" r:embed="rId3">
            <a:duotone>
              <a:schemeClr val="dk2">
                <a:hueOff val="0"/>
                <a:satOff val="0"/>
                <a:lumOff val="0"/>
                <a:alphaOff val="0"/>
                <a:shade val="20000"/>
                <a:satMod val="200000"/>
              </a:schemeClr>
              <a:schemeClr val="dk2">
                <a:hueOff val="0"/>
                <a:satOff val="0"/>
                <a:lumOff val="0"/>
                <a:alphaOff val="0"/>
                <a:tint val="12000"/>
                <a:satMod val="190000"/>
              </a:schemeClr>
            </a:duotone>
          </a:blip>
          <a:stretch>
            <a:fillRect/>
          </a:stretch>
        </a:blipFill>
        <a:ln>
          <a:noFill/>
        </a:ln>
        <a:effectLst>
          <a:outerShdw blurRad="38100" dist="25400" dir="5400000" rotWithShape="0">
            <a:srgbClr val="000000">
              <a:alpha val="25000"/>
            </a:srgbClr>
          </a:outerShdw>
        </a:effectLst>
      </dsp:spPr>
      <dsp:style>
        <a:lnRef idx="0">
          <a:scrgbClr r="0" g="0" b="0"/>
        </a:lnRef>
        <a:fillRef idx="1">
          <a:scrgbClr r="0" g="0" b="0"/>
        </a:fillRef>
        <a:effectRef idx="2">
          <a:scrgbClr r="0" g="0" b="0"/>
        </a:effectRef>
        <a:fontRef idx="minor"/>
      </dsp:style>
    </dsp:sp>
    <dsp:sp modelId="{E76E6256-5E00-4BE4-90A6-D0E5DBB7917B}">
      <dsp:nvSpPr>
        <dsp:cNvPr id="0" name=""/>
        <dsp:cNvSpPr/>
      </dsp:nvSpPr>
      <dsp:spPr>
        <a:xfrm>
          <a:off x="119680" y="1283148"/>
          <a:ext cx="968281" cy="536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r" defTabSz="914400">
            <a:lnSpc>
              <a:spcPct val="90000"/>
            </a:lnSpc>
            <a:spcBef>
              <a:spcPct val="0"/>
            </a:spcBef>
            <a:spcAft>
              <a:spcPct val="10000"/>
            </a:spcAft>
            <a:buNone/>
          </a:pPr>
          <a:r>
            <a:rPr lang="it-IT" sz="1400" b="0" i="0" kern="1200" noProof="0" dirty="0" err="1" smtClean="0">
              <a:solidFill>
                <a:srgbClr val="00B050"/>
              </a:solidFill>
              <a:latin typeface="Century Gothic"/>
              <a:ea typeface="+mn-ea"/>
              <a:cs typeface="+mn-cs"/>
            </a:rPr>
            <a:t>php</a:t>
          </a:r>
          <a:endParaRPr lang="it-IT" sz="1400" b="0" i="0" kern="1200" noProof="0" dirty="0">
            <a:solidFill>
              <a:srgbClr val="00B050"/>
            </a:solidFill>
            <a:latin typeface="Century Gothic"/>
            <a:ea typeface="+mn-ea"/>
            <a:cs typeface="+mn-cs"/>
          </a:endParaRPr>
        </a:p>
      </dsp:txBody>
      <dsp:txXfrm>
        <a:off x="119680" y="1283148"/>
        <a:ext cx="968281" cy="536121"/>
      </dsp:txXfrm>
    </dsp:sp>
    <dsp:sp modelId="{F2013A23-466A-412A-9ACF-82E479D1E08B}">
      <dsp:nvSpPr>
        <dsp:cNvPr id="0" name=""/>
        <dsp:cNvSpPr/>
      </dsp:nvSpPr>
      <dsp:spPr>
        <a:xfrm>
          <a:off x="1521412" y="1807933"/>
          <a:ext cx="553950" cy="553834"/>
        </a:xfrm>
        <a:prstGeom prst="ellipse">
          <a:avLst/>
        </a:prstGeom>
        <a:blipFill rotWithShape="1">
          <a:blip xmlns:r="http://schemas.openxmlformats.org/officeDocument/2006/relationships" r:embed="rId4">
            <a:duotone>
              <a:schemeClr val="dk2">
                <a:hueOff val="0"/>
                <a:satOff val="0"/>
                <a:lumOff val="0"/>
                <a:alphaOff val="0"/>
                <a:shade val="20000"/>
                <a:satMod val="200000"/>
              </a:schemeClr>
              <a:schemeClr val="dk2">
                <a:hueOff val="0"/>
                <a:satOff val="0"/>
                <a:lumOff val="0"/>
                <a:alphaOff val="0"/>
                <a:tint val="12000"/>
                <a:satMod val="190000"/>
              </a:schemeClr>
            </a:duotone>
          </a:blip>
          <a:stretch>
            <a:fillRect/>
          </a:stretch>
        </a:blipFill>
        <a:ln>
          <a:noFill/>
        </a:ln>
        <a:effectLst>
          <a:outerShdw blurRad="38100" dist="25400" dir="5400000" rotWithShape="0">
            <a:srgbClr val="000000">
              <a:alpha val="25000"/>
            </a:srgbClr>
          </a:outerShdw>
        </a:effectLst>
      </dsp:spPr>
      <dsp:style>
        <a:lnRef idx="0">
          <a:scrgbClr r="0" g="0" b="0"/>
        </a:lnRef>
        <a:fillRef idx="1">
          <a:scrgbClr r="0" g="0" b="0"/>
        </a:fillRef>
        <a:effectRef idx="2">
          <a:scrgbClr r="0" g="0" b="0"/>
        </a:effectRef>
        <a:fontRef idx="minor"/>
      </dsp:style>
    </dsp:sp>
    <dsp:sp modelId="{18C3F4A2-D911-4CFE-9DB7-310EF8709B61}">
      <dsp:nvSpPr>
        <dsp:cNvPr id="0" name=""/>
        <dsp:cNvSpPr/>
      </dsp:nvSpPr>
      <dsp:spPr>
        <a:xfrm>
          <a:off x="7574" y="1825646"/>
          <a:ext cx="1355325" cy="536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r" defTabSz="914400">
            <a:lnSpc>
              <a:spcPct val="90000"/>
            </a:lnSpc>
            <a:spcBef>
              <a:spcPct val="0"/>
            </a:spcBef>
            <a:spcAft>
              <a:spcPct val="10000"/>
            </a:spcAft>
            <a:buNone/>
          </a:pPr>
          <a:r>
            <a:rPr lang="it-IT" sz="1400" b="0" i="0" kern="1200" noProof="0" dirty="0" smtClean="0">
              <a:solidFill>
                <a:srgbClr val="00B050"/>
              </a:solidFill>
              <a:latin typeface="Century Gothic"/>
              <a:ea typeface="+mn-ea"/>
              <a:cs typeface="+mn-cs"/>
            </a:rPr>
            <a:t>html5</a:t>
          </a:r>
          <a:endParaRPr lang="it-IT" sz="1400" b="0" i="0" kern="1200" noProof="0" dirty="0">
            <a:solidFill>
              <a:srgbClr val="00B050"/>
            </a:solidFill>
            <a:latin typeface="Century Gothic"/>
            <a:ea typeface="+mn-ea"/>
            <a:cs typeface="+mn-cs"/>
          </a:endParaRPr>
        </a:p>
      </dsp:txBody>
      <dsp:txXfrm>
        <a:off x="7574" y="1825646"/>
        <a:ext cx="1355325" cy="536121"/>
      </dsp:txXfrm>
    </dsp:sp>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Elenco con immagini a raggiera"/>
  <dgm:desc val="Da utilizzare per mostrare la relazione con un'idea centrale. La forma di livello 1 contiene testo e tutte le forme di livello 2 contengono un'immagine con il testo corrispondente. Supporta al massimo quattro immagini di livello 2.  Le immagini non utilizzate non vengono visualizzati, ma rimangono disponibili se si cambia layout. Risultati ottimali con una quantità limitata di testo a livello 2."/>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RadialPictureList">
  <dgm:title val="Elenco con immagini a raggiera"/>
  <dgm:desc val="Da utilizzare per mostrare la relazione con un'idea centrale. La forma di livello 1 contiene testo e tutte le forme di livello 2 contengono un'immagine con il testo corrispondente. Supporta al massimo quattro immagini di livello 2.  Le immagini non utilizzate non vengono visualizzati, ma rimangono disponibili se si cambia layout. Risultati ottimali con una quantità limitata di testo a livello 2."/>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RadialPictureList">
  <dgm:title val="Elenco con immagini a raggiera"/>
  <dgm:desc val="Da utilizzare per mostrare la relazione con un'idea centrale. La forma di livello 1 contiene testo e tutte le forme di livello 2 contengono un'immagine con il testo corrispondente. Supporta al massimo quattro immagini di livello 2.  Le immagini non utilizzate non vengono visualizzati, ma rimangono disponibili se si cambia layout. Risultati ottimali con una quantità limitata di testo a livello 2."/>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BBEB64-35AE-4293-AF4C-38F790147BED}" type="datetimeFigureOut">
              <a:rPr lang="it-IT"/>
              <a:t>26/06/2013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A391BE-477F-4938-A1CE-A0BB2F14A406}" type="slidenum">
              <a:rPr/>
              <a:t>‹N›</a:t>
            </a:fld>
            <a:endParaRPr/>
          </a:p>
        </p:txBody>
      </p:sp>
    </p:spTree>
    <p:extLst>
      <p:ext uri="{BB962C8B-B14F-4D97-AF65-F5344CB8AC3E}">
        <p14:creationId xmlns:p14="http://schemas.microsoft.com/office/powerpoint/2010/main" val="10383895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2AE60B-075F-4DD5-8053-C8426E2D0DAD}" type="datetimeFigureOut">
              <a:rPr lang="it-IT"/>
              <a:t>26/06/2013</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5799C3-014C-4660-8E6C-35FB9C38CE6F}" type="slidenum">
              <a:rPr/>
              <a:t>‹N›</a:t>
            </a:fld>
            <a:endParaRPr/>
          </a:p>
        </p:txBody>
      </p:sp>
    </p:spTree>
    <p:extLst>
      <p:ext uri="{BB962C8B-B14F-4D97-AF65-F5344CB8AC3E}">
        <p14:creationId xmlns:p14="http://schemas.microsoft.com/office/powerpoint/2010/main" val="1611354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it-IT" smtClean="0"/>
              <a:t>Fare clic per modificare lo stile del titolo</a:t>
            </a:r>
            <a:endParaRP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smtClean="0"/>
              <a:t>Fare clic per modificare lo stile del sottotitolo dello schema</a:t>
            </a:r>
            <a:endParaRPr/>
          </a:p>
        </p:txBody>
      </p:sp>
      <p:sp>
        <p:nvSpPr>
          <p:cNvPr id="4" name="Date Placeholder 3"/>
          <p:cNvSpPr>
            <a:spLocks noGrp="1"/>
          </p:cNvSpPr>
          <p:nvPr>
            <p:ph type="dt" sz="half" idx="10"/>
          </p:nvPr>
        </p:nvSpPr>
        <p:spPr/>
        <p:txBody>
          <a:bodyPr/>
          <a:lstStyle/>
          <a:p>
            <a:fld id="{A8224893-DBDA-4BFA-9CE1-4BFE7CD0F8CF}" type="datetime1">
              <a:rPr lang="it-IT"/>
              <a:t>26/06/2013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4FAB73BC-B049-4115-A692-8D63A059BFB8}" type="slidenum">
              <a:rPr/>
              <a:t>‹N›</a:t>
            </a:fld>
            <a:endParaRPr/>
          </a:p>
        </p:txBody>
      </p:sp>
    </p:spTree>
    <p:extLst>
      <p:ext uri="{BB962C8B-B14F-4D97-AF65-F5344CB8AC3E}">
        <p14:creationId xmlns:p14="http://schemas.microsoft.com/office/powerpoint/2010/main" val="294236191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a:p>
        </p:txBody>
      </p:sp>
      <p:sp>
        <p:nvSpPr>
          <p:cNvPr id="3" name="Vertical Text Placeholder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a:p>
        </p:txBody>
      </p:sp>
      <p:sp>
        <p:nvSpPr>
          <p:cNvPr id="4" name="Date Placeholder 3"/>
          <p:cNvSpPr>
            <a:spLocks noGrp="1"/>
          </p:cNvSpPr>
          <p:nvPr>
            <p:ph type="dt" sz="half" idx="10"/>
          </p:nvPr>
        </p:nvSpPr>
        <p:spPr/>
        <p:txBody>
          <a:bodyPr/>
          <a:lstStyle/>
          <a:p>
            <a:fld id="{5F4E5243-F52A-4D37-9694-EB26C6C31910}" type="datetime1">
              <a:rPr lang="it-IT"/>
              <a:t>26/06/2013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4FAB73BC-B049-4115-A692-8D63A059BFB8}" type="slidenum">
              <a:rPr/>
              <a:t>‹N›</a:t>
            </a:fld>
            <a:endParaRPr/>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it-IT" smtClean="0"/>
              <a:t>Fare clic per modificare lo stile del titolo</a:t>
            </a:r>
            <a:endParaRPr/>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a:p>
        </p:txBody>
      </p:sp>
      <p:sp>
        <p:nvSpPr>
          <p:cNvPr id="4" name="Date Placeholder 3"/>
          <p:cNvSpPr>
            <a:spLocks noGrp="1"/>
          </p:cNvSpPr>
          <p:nvPr>
            <p:ph type="dt" sz="half" idx="10"/>
          </p:nvPr>
        </p:nvSpPr>
        <p:spPr/>
        <p:txBody>
          <a:bodyPr/>
          <a:lstStyle/>
          <a:p>
            <a:fld id="{3A77B6E1-634A-48DC-9E8B-D894023267EF}" type="datetime1">
              <a:rPr lang="it-IT"/>
              <a:t>26/06/2013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4FAB73BC-B049-4115-A692-8D63A059BFB8}" type="slidenum">
              <a:rPr/>
              <a:t>‹N›</a:t>
            </a:fld>
            <a:endParaRPr/>
          </a:p>
        </p:txBody>
      </p:sp>
    </p:spTree>
    <p:extLst>
      <p:ext uri="{BB962C8B-B14F-4D97-AF65-F5344CB8AC3E}">
        <p14:creationId xmlns:p14="http://schemas.microsoft.com/office/powerpoint/2010/main" val="1358651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it-IT" smtClean="0"/>
              <a:t>Fare clic per modificare lo stile del titolo</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A8224893-DBDA-4BFA-9CE1-4BFE7CD0F8CF}" type="datetime1">
              <a:rPr lang="it-IT" smtClean="0"/>
              <a:t>26/06/2013</a:t>
            </a:fld>
            <a:endParaRPr lang="it-IT"/>
          </a:p>
        </p:txBody>
      </p:sp>
      <p:sp>
        <p:nvSpPr>
          <p:cNvPr id="5" name="Footer Placeholder 4"/>
          <p:cNvSpPr>
            <a:spLocks noGrp="1"/>
          </p:cNvSpPr>
          <p:nvPr>
            <p:ph type="ftr" sz="quarter" idx="11"/>
          </p:nvPr>
        </p:nvSpPr>
        <p:spPr/>
        <p:txBody>
          <a:bodyPr/>
          <a:lstStyle/>
          <a:p>
            <a:endParaRPr lang="it-IT"/>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FAB73BC-B049-4115-A692-8D63A059BFB8}" type="slidenum">
              <a:rPr lang="it-IT" smtClean="0"/>
              <a:t>‹N›</a:t>
            </a:fld>
            <a:endParaRPr lang="it-IT"/>
          </a:p>
        </p:txBody>
      </p:sp>
    </p:spTree>
    <p:extLst>
      <p:ext uri="{BB962C8B-B14F-4D97-AF65-F5344CB8AC3E}">
        <p14:creationId xmlns:p14="http://schemas.microsoft.com/office/powerpoint/2010/main" val="2166284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it-IT" smtClean="0"/>
              <a:t>Fare clic per modificare lo stile del titolo</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7B2D3E9E-A95C-48F2-B4BF-A71542E0BE9A}" type="datetime1">
              <a:rPr lang="it-IT" smtClean="0"/>
              <a:t>26/06/2013</a:t>
            </a:fld>
            <a:endParaRPr lang="it-IT"/>
          </a:p>
        </p:txBody>
      </p:sp>
      <p:sp>
        <p:nvSpPr>
          <p:cNvPr id="5" name="Footer Placeholder 4"/>
          <p:cNvSpPr>
            <a:spLocks noGrp="1"/>
          </p:cNvSpPr>
          <p:nvPr>
            <p:ph type="ftr" sz="quarter" idx="11"/>
          </p:nvPr>
        </p:nvSpPr>
        <p:spPr/>
        <p:txBody>
          <a:bodyPr/>
          <a:lstStyle/>
          <a:p>
            <a:endParaRPr lang="it-IT"/>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AB73BC-B049-4115-A692-8D63A059BFB8}" type="slidenum">
              <a:rPr lang="it-IT" smtClean="0"/>
              <a:t>‹N›</a:t>
            </a:fld>
            <a:endParaRPr lang="it-IT"/>
          </a:p>
        </p:txBody>
      </p:sp>
    </p:spTree>
    <p:extLst>
      <p:ext uri="{BB962C8B-B14F-4D97-AF65-F5344CB8AC3E}">
        <p14:creationId xmlns:p14="http://schemas.microsoft.com/office/powerpoint/2010/main" val="4058143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stili del testo dello schema</a:t>
            </a:r>
          </a:p>
        </p:txBody>
      </p:sp>
      <p:sp>
        <p:nvSpPr>
          <p:cNvPr id="4" name="Date Placeholder 3"/>
          <p:cNvSpPr>
            <a:spLocks noGrp="1"/>
          </p:cNvSpPr>
          <p:nvPr>
            <p:ph type="dt" sz="half" idx="10"/>
          </p:nvPr>
        </p:nvSpPr>
        <p:spPr/>
        <p:txBody>
          <a:bodyPr/>
          <a:lstStyle/>
          <a:p>
            <a:fld id="{A50F84E2-2D7A-43CF-AC90-352A289A783A}" type="datetime1">
              <a:rPr lang="it-IT" smtClean="0"/>
              <a:t>26/06/2013</a:t>
            </a:fld>
            <a:endParaRPr lang="it-IT"/>
          </a:p>
        </p:txBody>
      </p:sp>
      <p:sp>
        <p:nvSpPr>
          <p:cNvPr id="5" name="Footer Placeholder 4"/>
          <p:cNvSpPr>
            <a:spLocks noGrp="1"/>
          </p:cNvSpPr>
          <p:nvPr>
            <p:ph type="ftr" sz="quarter" idx="11"/>
          </p:nvPr>
        </p:nvSpPr>
        <p:spPr/>
        <p:txBody>
          <a:bodyPr/>
          <a:lstStyle/>
          <a:p>
            <a:endParaRPr lang="it-IT"/>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AB73BC-B049-4115-A692-8D63A059BFB8}" type="slidenum">
              <a:rPr lang="it-IT" smtClean="0"/>
              <a:t>‹N›</a:t>
            </a:fld>
            <a:endParaRPr lang="it-IT"/>
          </a:p>
        </p:txBody>
      </p:sp>
    </p:spTree>
    <p:extLst>
      <p:ext uri="{BB962C8B-B14F-4D97-AF65-F5344CB8AC3E}">
        <p14:creationId xmlns:p14="http://schemas.microsoft.com/office/powerpoint/2010/main" val="302704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it-IT" smtClean="0"/>
              <a:t>Fare clic per modificare lo stile del titolo</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F12952B5-7A2F-4CC8-B7CE-9234E21C2837}" type="datetime1">
              <a:rPr lang="it-IT" smtClean="0"/>
              <a:t>26/06/2013</a:t>
            </a:fld>
            <a:endParaRPr lang="it-IT"/>
          </a:p>
        </p:txBody>
      </p:sp>
      <p:sp>
        <p:nvSpPr>
          <p:cNvPr id="6" name="Footer Placeholder 5"/>
          <p:cNvSpPr>
            <a:spLocks noGrp="1"/>
          </p:cNvSpPr>
          <p:nvPr>
            <p:ph type="ftr" sz="quarter" idx="11"/>
          </p:nvPr>
        </p:nvSpPr>
        <p:spPr/>
        <p:txBody>
          <a:bodyPr/>
          <a:lstStyle/>
          <a:p>
            <a:endParaRPr lang="it-IT"/>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FAB73BC-B049-4115-A692-8D63A059BFB8}" type="slidenum">
              <a:rPr lang="it-IT" smtClean="0"/>
              <a:t>‹N›</a:t>
            </a:fld>
            <a:endParaRPr lang="it-IT"/>
          </a:p>
        </p:txBody>
      </p:sp>
    </p:spTree>
    <p:extLst>
      <p:ext uri="{BB962C8B-B14F-4D97-AF65-F5344CB8AC3E}">
        <p14:creationId xmlns:p14="http://schemas.microsoft.com/office/powerpoint/2010/main" val="1691568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smtClean="0"/>
              <a:t>Fare clic per modificare lo stile del titolo</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CE1DA07A-9201-4B4B-BAF2-015AFA30F520}" type="datetime1">
              <a:rPr lang="it-IT" smtClean="0"/>
              <a:t>26/06/2013</a:t>
            </a:fld>
            <a:endParaRPr lang="it-IT"/>
          </a:p>
        </p:txBody>
      </p:sp>
      <p:sp>
        <p:nvSpPr>
          <p:cNvPr id="8" name="Footer Placeholder 7"/>
          <p:cNvSpPr>
            <a:spLocks noGrp="1"/>
          </p:cNvSpPr>
          <p:nvPr>
            <p:ph type="ftr" sz="quarter" idx="11"/>
          </p:nvPr>
        </p:nvSpPr>
        <p:spPr/>
        <p:txBody>
          <a:bodyPr/>
          <a:lstStyle/>
          <a:p>
            <a:endParaRPr lang="it-IT"/>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FAB73BC-B049-4115-A692-8D63A059BFB8}" type="slidenum">
              <a:rPr lang="it-IT" smtClean="0"/>
              <a:t>‹N›</a:t>
            </a:fld>
            <a:endParaRPr lang="it-IT"/>
          </a:p>
        </p:txBody>
      </p:sp>
    </p:spTree>
    <p:extLst>
      <p:ext uri="{BB962C8B-B14F-4D97-AF65-F5344CB8AC3E}">
        <p14:creationId xmlns:p14="http://schemas.microsoft.com/office/powerpoint/2010/main" val="2984424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Date Placeholder 2"/>
          <p:cNvSpPr>
            <a:spLocks noGrp="1"/>
          </p:cNvSpPr>
          <p:nvPr>
            <p:ph type="dt" sz="half" idx="10"/>
          </p:nvPr>
        </p:nvSpPr>
        <p:spPr/>
        <p:txBody>
          <a:bodyPr/>
          <a:lstStyle/>
          <a:p>
            <a:fld id="{73D7E00A-486F-4252-8B1D-E32645521F49}" type="datetime1">
              <a:rPr lang="it-IT" smtClean="0"/>
              <a:t>26/06/2013</a:t>
            </a:fld>
            <a:endParaRPr lang="it-IT"/>
          </a:p>
        </p:txBody>
      </p:sp>
      <p:sp>
        <p:nvSpPr>
          <p:cNvPr id="4" name="Footer Placeholder 3"/>
          <p:cNvSpPr>
            <a:spLocks noGrp="1"/>
          </p:cNvSpPr>
          <p:nvPr>
            <p:ph type="ftr" sz="quarter" idx="11"/>
          </p:nvPr>
        </p:nvSpPr>
        <p:spPr/>
        <p:txBody>
          <a:bodyPr/>
          <a:lstStyle/>
          <a:p>
            <a:endParaRPr lang="it-IT"/>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FAB73BC-B049-4115-A692-8D63A059BFB8}" type="slidenum">
              <a:rPr lang="it-IT" smtClean="0"/>
              <a:t>‹N›</a:t>
            </a:fld>
            <a:endParaRPr lang="it-IT"/>
          </a:p>
        </p:txBody>
      </p:sp>
    </p:spTree>
    <p:extLst>
      <p:ext uri="{BB962C8B-B14F-4D97-AF65-F5344CB8AC3E}">
        <p14:creationId xmlns:p14="http://schemas.microsoft.com/office/powerpoint/2010/main" val="17816404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1">
              <a:rPr lang="it-IT" smtClean="0"/>
              <a:t>26/06/2013</a:t>
            </a:fld>
            <a:endParaRPr lang="it-IT"/>
          </a:p>
        </p:txBody>
      </p:sp>
      <p:sp>
        <p:nvSpPr>
          <p:cNvPr id="3" name="Footer Placeholder 2"/>
          <p:cNvSpPr>
            <a:spLocks noGrp="1"/>
          </p:cNvSpPr>
          <p:nvPr>
            <p:ph type="ftr" sz="quarter" idx="11"/>
          </p:nvPr>
        </p:nvSpPr>
        <p:spPr/>
        <p:txBody>
          <a:bodyPr/>
          <a:lstStyle/>
          <a:p>
            <a:endParaRPr lang="it-IT"/>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FAB73BC-B049-4115-A692-8D63A059BFB8}" type="slidenum">
              <a:rPr lang="it-IT" smtClean="0"/>
              <a:t>‹N›</a:t>
            </a:fld>
            <a:endParaRPr lang="it-IT"/>
          </a:p>
        </p:txBody>
      </p:sp>
    </p:spTree>
    <p:extLst>
      <p:ext uri="{BB962C8B-B14F-4D97-AF65-F5344CB8AC3E}">
        <p14:creationId xmlns:p14="http://schemas.microsoft.com/office/powerpoint/2010/main" val="18880473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it-IT" smtClean="0"/>
              <a:t>Fare clic per modificare lo stile del titolo</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AF6E2C9B-5FA2-460D-9BE7-B0812FC2A6FF}" type="datetime1">
              <a:rPr lang="it-IT" smtClean="0"/>
              <a:t>26/06/2013</a:t>
            </a:fld>
            <a:endParaRPr lang="it-IT"/>
          </a:p>
        </p:txBody>
      </p:sp>
      <p:sp>
        <p:nvSpPr>
          <p:cNvPr id="6" name="Footer Placeholder 5"/>
          <p:cNvSpPr>
            <a:spLocks noGrp="1"/>
          </p:cNvSpPr>
          <p:nvPr>
            <p:ph type="ftr" sz="quarter" idx="11"/>
          </p:nvPr>
        </p:nvSpPr>
        <p:spPr/>
        <p:txBody>
          <a:bodyPr/>
          <a:lstStyle/>
          <a:p>
            <a:endParaRPr lang="it-IT"/>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FAB73BC-B049-4115-A692-8D63A059BFB8}" type="slidenum">
              <a:rPr lang="it-IT" smtClean="0"/>
              <a:t>‹N›</a:t>
            </a:fld>
            <a:endParaRPr lang="it-IT"/>
          </a:p>
        </p:txBody>
      </p:sp>
    </p:spTree>
    <p:extLst>
      <p:ext uri="{BB962C8B-B14F-4D97-AF65-F5344CB8AC3E}">
        <p14:creationId xmlns:p14="http://schemas.microsoft.com/office/powerpoint/2010/main" val="1277804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a:p>
        </p:txBody>
      </p:sp>
      <p:sp>
        <p:nvSpPr>
          <p:cNvPr id="3" name="Content Placeholder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a:p>
        </p:txBody>
      </p:sp>
      <p:sp>
        <p:nvSpPr>
          <p:cNvPr id="4" name="Date Placeholder 3"/>
          <p:cNvSpPr>
            <a:spLocks noGrp="1"/>
          </p:cNvSpPr>
          <p:nvPr>
            <p:ph type="dt" sz="half" idx="10"/>
          </p:nvPr>
        </p:nvSpPr>
        <p:spPr/>
        <p:txBody>
          <a:bodyPr/>
          <a:lstStyle/>
          <a:p>
            <a:fld id="{7B2D3E9E-A95C-48F2-B4BF-A71542E0BE9A}" type="datetime1">
              <a:rPr lang="it-IT"/>
              <a:t>26/06/2013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4FAB73BC-B049-4115-A692-8D63A059BFB8}" type="slidenum">
              <a:rPr/>
              <a:t>‹N›</a:t>
            </a:fld>
            <a:endParaRPr/>
          </a:p>
        </p:txBody>
      </p:sp>
    </p:spTree>
    <p:extLst>
      <p:ext uri="{BB962C8B-B14F-4D97-AF65-F5344CB8AC3E}">
        <p14:creationId xmlns:p14="http://schemas.microsoft.com/office/powerpoint/2010/main" val="340508237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it-IT" smtClean="0"/>
              <a:t>Fare clic per modificare lo stile del titolo</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Fare clic sull'icona per inserire un'immagine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1D374940-A916-4C8B-9648-02A2D3898F9E}" type="datetime1">
              <a:rPr lang="it-IT" smtClean="0"/>
              <a:t>26/06/2013</a:t>
            </a:fld>
            <a:endParaRPr lang="it-IT"/>
          </a:p>
        </p:txBody>
      </p:sp>
      <p:sp>
        <p:nvSpPr>
          <p:cNvPr id="6" name="Footer Placeholder 5"/>
          <p:cNvSpPr>
            <a:spLocks noGrp="1"/>
          </p:cNvSpPr>
          <p:nvPr>
            <p:ph type="ftr" sz="quarter" idx="11"/>
          </p:nvPr>
        </p:nvSpPr>
        <p:spPr/>
        <p:txBody>
          <a:bodyPr/>
          <a:lstStyle/>
          <a:p>
            <a:endParaRPr lang="it-IT"/>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it-IT" smtClean="0"/>
              <a:t>‹N›</a:t>
            </a:fld>
            <a:endParaRPr lang="it-IT"/>
          </a:p>
        </p:txBody>
      </p:sp>
    </p:spTree>
    <p:extLst>
      <p:ext uri="{BB962C8B-B14F-4D97-AF65-F5344CB8AC3E}">
        <p14:creationId xmlns:p14="http://schemas.microsoft.com/office/powerpoint/2010/main" val="39055586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stili del testo dello schema</a:t>
            </a:r>
          </a:p>
        </p:txBody>
      </p:sp>
      <p:sp>
        <p:nvSpPr>
          <p:cNvPr id="4" name="Date Placeholder 3"/>
          <p:cNvSpPr>
            <a:spLocks noGrp="1"/>
          </p:cNvSpPr>
          <p:nvPr>
            <p:ph type="dt" sz="half" idx="10"/>
          </p:nvPr>
        </p:nvSpPr>
        <p:spPr/>
        <p:txBody>
          <a:bodyPr/>
          <a:lstStyle/>
          <a:p>
            <a:fld id="{5586B75A-687E-405C-8A0B-8D00578BA2C3}" type="datetime1">
              <a:rPr lang="it-IT" smtClean="0"/>
              <a:t>26/06/2013</a:t>
            </a:fld>
            <a:endParaRPr lang="it-IT"/>
          </a:p>
        </p:txBody>
      </p:sp>
      <p:sp>
        <p:nvSpPr>
          <p:cNvPr id="5" name="Footer Placeholder 4"/>
          <p:cNvSpPr>
            <a:spLocks noGrp="1"/>
          </p:cNvSpPr>
          <p:nvPr>
            <p:ph type="ftr" sz="quarter" idx="11"/>
          </p:nvPr>
        </p:nvSpPr>
        <p:spPr/>
        <p:txBody>
          <a:bodyPr/>
          <a:lstStyle/>
          <a:p>
            <a:endParaRPr lang="it-IT"/>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AB73BC-B049-4115-A692-8D63A059BFB8}" type="slidenum">
              <a:rPr lang="it-IT" smtClean="0"/>
              <a:t>‹N›</a:t>
            </a:fld>
            <a:endParaRPr lang="it-IT"/>
          </a:p>
        </p:txBody>
      </p:sp>
    </p:spTree>
    <p:extLst>
      <p:ext uri="{BB962C8B-B14F-4D97-AF65-F5344CB8AC3E}">
        <p14:creationId xmlns:p14="http://schemas.microsoft.com/office/powerpoint/2010/main" val="290936614"/>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it-IT" smtClean="0"/>
              <a:t>Fare clic per modificare lo stile del titolo</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smtClean="0"/>
              <a:t>Fare clic per modificare stili del testo dello schema</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stili del testo dello schema</a:t>
            </a:r>
          </a:p>
        </p:txBody>
      </p:sp>
      <p:sp>
        <p:nvSpPr>
          <p:cNvPr id="4" name="Date Placeholder 3"/>
          <p:cNvSpPr>
            <a:spLocks noGrp="1"/>
          </p:cNvSpPr>
          <p:nvPr>
            <p:ph type="dt" sz="half" idx="10"/>
          </p:nvPr>
        </p:nvSpPr>
        <p:spPr/>
        <p:txBody>
          <a:bodyPr/>
          <a:lstStyle/>
          <a:p>
            <a:fld id="{5586B75A-687E-405C-8A0B-8D00578BA2C3}" type="datetime1">
              <a:rPr lang="it-IT" smtClean="0"/>
              <a:t>26/06/2013</a:t>
            </a:fld>
            <a:endParaRPr lang="it-IT"/>
          </a:p>
        </p:txBody>
      </p:sp>
      <p:sp>
        <p:nvSpPr>
          <p:cNvPr id="5" name="Footer Placeholder 4"/>
          <p:cNvSpPr>
            <a:spLocks noGrp="1"/>
          </p:cNvSpPr>
          <p:nvPr>
            <p:ph type="ftr" sz="quarter" idx="11"/>
          </p:nvPr>
        </p:nvSpPr>
        <p:spPr/>
        <p:txBody>
          <a:bodyPr/>
          <a:lstStyle/>
          <a:p>
            <a:endParaRPr lang="it-IT"/>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AB73BC-B049-4115-A692-8D63A059BFB8}" type="slidenum">
              <a:rPr lang="it-IT" smtClean="0"/>
              <a:t>‹N›</a:t>
            </a:fld>
            <a:endParaRPr lang="it-IT"/>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10996248"/>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it-IT" smtClean="0"/>
              <a:t>Fare clic per modificare lo stile del titolo</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smtClean="0"/>
              <a:t>Fare clic per modificare stili del testo dello schema</a:t>
            </a:r>
          </a:p>
        </p:txBody>
      </p:sp>
      <p:sp>
        <p:nvSpPr>
          <p:cNvPr id="5" name="Date Placeholder 4"/>
          <p:cNvSpPr>
            <a:spLocks noGrp="1"/>
          </p:cNvSpPr>
          <p:nvPr>
            <p:ph type="dt" sz="half" idx="10"/>
          </p:nvPr>
        </p:nvSpPr>
        <p:spPr/>
        <p:txBody>
          <a:bodyPr/>
          <a:lstStyle/>
          <a:p>
            <a:fld id="{5586B75A-687E-405C-8A0B-8D00578BA2C3}" type="datetime1">
              <a:rPr lang="it-IT" smtClean="0"/>
              <a:t>26/06/2013</a:t>
            </a:fld>
            <a:endParaRPr lang="it-IT"/>
          </a:p>
        </p:txBody>
      </p:sp>
      <p:sp>
        <p:nvSpPr>
          <p:cNvPr id="6" name="Footer Placeholder 5"/>
          <p:cNvSpPr>
            <a:spLocks noGrp="1"/>
          </p:cNvSpPr>
          <p:nvPr>
            <p:ph type="ftr" sz="quarter" idx="11"/>
          </p:nvPr>
        </p:nvSpPr>
        <p:spPr/>
        <p:txBody>
          <a:bodyPr/>
          <a:lstStyle/>
          <a:p>
            <a:endParaRPr lang="it-IT"/>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it-IT" smtClean="0"/>
              <a:t>‹N›</a:t>
            </a:fld>
            <a:endParaRPr lang="it-IT"/>
          </a:p>
        </p:txBody>
      </p:sp>
    </p:spTree>
    <p:extLst>
      <p:ext uri="{BB962C8B-B14F-4D97-AF65-F5344CB8AC3E}">
        <p14:creationId xmlns:p14="http://schemas.microsoft.com/office/powerpoint/2010/main" val="1023507187"/>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it-IT" smtClean="0"/>
              <a:t>Fare clic per modificare lo stile del titolo</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smtClean="0"/>
              <a:t>Fare clic per modificare stili del testo dello schema</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smtClean="0"/>
              <a:t>Fare clic per modificare stili del testo dello schema</a:t>
            </a:r>
          </a:p>
        </p:txBody>
      </p:sp>
      <p:sp>
        <p:nvSpPr>
          <p:cNvPr id="5" name="Date Placeholder 4"/>
          <p:cNvSpPr>
            <a:spLocks noGrp="1"/>
          </p:cNvSpPr>
          <p:nvPr>
            <p:ph type="dt" sz="half" idx="10"/>
          </p:nvPr>
        </p:nvSpPr>
        <p:spPr/>
        <p:txBody>
          <a:bodyPr/>
          <a:lstStyle/>
          <a:p>
            <a:fld id="{5586B75A-687E-405C-8A0B-8D00578BA2C3}" type="datetime1">
              <a:rPr lang="it-IT" smtClean="0"/>
              <a:t>26/06/2013</a:t>
            </a:fld>
            <a:endParaRPr lang="it-IT"/>
          </a:p>
        </p:txBody>
      </p:sp>
      <p:sp>
        <p:nvSpPr>
          <p:cNvPr id="6" name="Footer Placeholder 5"/>
          <p:cNvSpPr>
            <a:spLocks noGrp="1"/>
          </p:cNvSpPr>
          <p:nvPr>
            <p:ph type="ftr" sz="quarter" idx="11"/>
          </p:nvPr>
        </p:nvSpPr>
        <p:spPr/>
        <p:txBody>
          <a:bodyPr/>
          <a:lstStyle/>
          <a:p>
            <a:endParaRPr lang="it-IT"/>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it-IT" smtClean="0"/>
              <a:t>‹N›</a:t>
            </a:fld>
            <a:endParaRPr lang="it-IT"/>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20482158"/>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it-IT" smtClean="0"/>
              <a:t>Fare clic per modificare lo stile del titolo</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smtClean="0"/>
              <a:t>Fare clic per modificare stili del testo dello schema</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it-IT" smtClean="0"/>
              <a:t>Fare clic per modificare stili del testo dello schema</a:t>
            </a:r>
          </a:p>
        </p:txBody>
      </p:sp>
      <p:sp>
        <p:nvSpPr>
          <p:cNvPr id="5" name="Date Placeholder 4"/>
          <p:cNvSpPr>
            <a:spLocks noGrp="1"/>
          </p:cNvSpPr>
          <p:nvPr>
            <p:ph type="dt" sz="half" idx="10"/>
          </p:nvPr>
        </p:nvSpPr>
        <p:spPr/>
        <p:txBody>
          <a:bodyPr/>
          <a:lstStyle/>
          <a:p>
            <a:fld id="{5586B75A-687E-405C-8A0B-8D00578BA2C3}" type="datetime1">
              <a:rPr lang="it-IT" smtClean="0"/>
              <a:t>26/06/2013</a:t>
            </a:fld>
            <a:endParaRPr lang="it-IT"/>
          </a:p>
        </p:txBody>
      </p:sp>
      <p:sp>
        <p:nvSpPr>
          <p:cNvPr id="6" name="Footer Placeholder 5"/>
          <p:cNvSpPr>
            <a:spLocks noGrp="1"/>
          </p:cNvSpPr>
          <p:nvPr>
            <p:ph type="ftr" sz="quarter" idx="11"/>
          </p:nvPr>
        </p:nvSpPr>
        <p:spPr/>
        <p:txBody>
          <a:bodyPr/>
          <a:lstStyle/>
          <a:p>
            <a:endParaRPr lang="it-IT"/>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it-IT" smtClean="0"/>
              <a:t>‹N›</a:t>
            </a:fld>
            <a:endParaRPr lang="it-IT"/>
          </a:p>
        </p:txBody>
      </p:sp>
    </p:spTree>
    <p:extLst>
      <p:ext uri="{BB962C8B-B14F-4D97-AF65-F5344CB8AC3E}">
        <p14:creationId xmlns:p14="http://schemas.microsoft.com/office/powerpoint/2010/main" val="1930199160"/>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p:txBody>
          <a:bodyPr vert="eaVert" ancho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5F4E5243-F52A-4D37-9694-EB26C6C31910}" type="datetime1">
              <a:rPr lang="it-IT" smtClean="0"/>
              <a:t>26/06/2013</a:t>
            </a:fld>
            <a:endParaRPr lang="it-IT"/>
          </a:p>
        </p:txBody>
      </p:sp>
      <p:sp>
        <p:nvSpPr>
          <p:cNvPr id="5" name="Footer Placeholder 4"/>
          <p:cNvSpPr>
            <a:spLocks noGrp="1"/>
          </p:cNvSpPr>
          <p:nvPr>
            <p:ph type="ftr" sz="quarter" idx="11"/>
          </p:nvPr>
        </p:nvSpPr>
        <p:spPr/>
        <p:txBody>
          <a:bodyPr/>
          <a:lstStyle/>
          <a:p>
            <a:endParaRPr lang="it-IT"/>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AB73BC-B049-4115-A692-8D63A059BFB8}" type="slidenum">
              <a:rPr lang="it-IT" smtClean="0"/>
              <a:t>‹N›</a:t>
            </a:fld>
            <a:endParaRPr lang="it-IT"/>
          </a:p>
        </p:txBody>
      </p:sp>
    </p:spTree>
    <p:extLst>
      <p:ext uri="{BB962C8B-B14F-4D97-AF65-F5344CB8AC3E}">
        <p14:creationId xmlns:p14="http://schemas.microsoft.com/office/powerpoint/2010/main" val="13536516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5586B75A-687E-405C-8A0B-8D00578BA2C3}" type="datetime1">
              <a:rPr lang="it-IT" smtClean="0"/>
              <a:t>26/06/2013</a:t>
            </a:fld>
            <a:endParaRPr lang="it-IT"/>
          </a:p>
        </p:txBody>
      </p:sp>
      <p:sp>
        <p:nvSpPr>
          <p:cNvPr id="5" name="Footer Placeholder 4"/>
          <p:cNvSpPr>
            <a:spLocks noGrp="1"/>
          </p:cNvSpPr>
          <p:nvPr>
            <p:ph type="ftr" sz="quarter" idx="11"/>
          </p:nvPr>
        </p:nvSpPr>
        <p:spPr/>
        <p:txBody>
          <a:bodyPr/>
          <a:lstStyle/>
          <a:p>
            <a:endParaRPr lang="it-IT"/>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AB73BC-B049-4115-A692-8D63A059BFB8}" type="slidenum">
              <a:rPr lang="it-IT" smtClean="0"/>
              <a:t>‹N›</a:t>
            </a:fld>
            <a:endParaRPr lang="it-IT"/>
          </a:p>
        </p:txBody>
      </p:sp>
    </p:spTree>
    <p:extLst>
      <p:ext uri="{BB962C8B-B14F-4D97-AF65-F5344CB8AC3E}">
        <p14:creationId xmlns:p14="http://schemas.microsoft.com/office/powerpoint/2010/main" val="150156957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it-IT" smtClean="0"/>
              <a:t>Fare clic per modificare lo stile del titolo</a:t>
            </a:r>
            <a:endParaRPr/>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stili del testo dello schema</a:t>
            </a:r>
          </a:p>
        </p:txBody>
      </p:sp>
      <p:sp>
        <p:nvSpPr>
          <p:cNvPr id="4" name="Date Placeholder 3"/>
          <p:cNvSpPr>
            <a:spLocks noGrp="1"/>
          </p:cNvSpPr>
          <p:nvPr>
            <p:ph type="dt" sz="half" idx="10"/>
          </p:nvPr>
        </p:nvSpPr>
        <p:spPr/>
        <p:txBody>
          <a:bodyPr/>
          <a:lstStyle/>
          <a:p>
            <a:fld id="{A50F84E2-2D7A-43CF-AC90-352A289A783A}" type="datetime1">
              <a:rPr lang="it-IT"/>
              <a:t>26/06/2013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4FAB73BC-B049-4115-A692-8D63A059BFB8}" type="slidenum">
              <a:rPr/>
              <a:t>‹N›</a:t>
            </a:fld>
            <a:endParaRPr/>
          </a:p>
        </p:txBody>
      </p:sp>
    </p:spTree>
    <p:extLst>
      <p:ext uri="{BB962C8B-B14F-4D97-AF65-F5344CB8AC3E}">
        <p14:creationId xmlns:p14="http://schemas.microsoft.com/office/powerpoint/2010/main" val="304355997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a:p>
        </p:txBody>
      </p:sp>
      <p:sp>
        <p:nvSpPr>
          <p:cNvPr id="3" name="Content Placeholder 2"/>
          <p:cNvSpPr>
            <a:spLocks noGrp="1"/>
          </p:cNvSpPr>
          <p:nvPr>
            <p:ph sz="half" idx="1"/>
          </p:nvPr>
        </p:nvSpPr>
        <p:spPr>
          <a:xfrm>
            <a:off x="838200" y="1828800"/>
            <a:ext cx="5181600" cy="4351337"/>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a:p>
        </p:txBody>
      </p:sp>
      <p:sp>
        <p:nvSpPr>
          <p:cNvPr id="4" name="Content Placeholder 3"/>
          <p:cNvSpPr>
            <a:spLocks noGrp="1"/>
          </p:cNvSpPr>
          <p:nvPr>
            <p:ph sz="half" idx="2"/>
          </p:nvPr>
        </p:nvSpPr>
        <p:spPr>
          <a:xfrm>
            <a:off x="6172200" y="1828800"/>
            <a:ext cx="5181600" cy="4351337"/>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a:p>
        </p:txBody>
      </p:sp>
      <p:sp>
        <p:nvSpPr>
          <p:cNvPr id="5" name="Date Placeholder 4"/>
          <p:cNvSpPr>
            <a:spLocks noGrp="1"/>
          </p:cNvSpPr>
          <p:nvPr>
            <p:ph type="dt" sz="half" idx="10"/>
          </p:nvPr>
        </p:nvSpPr>
        <p:spPr/>
        <p:txBody>
          <a:bodyPr/>
          <a:lstStyle/>
          <a:p>
            <a:fld id="{F12952B5-7A2F-4CC8-B7CE-9234E21C2837}" type="datetime1">
              <a:rPr lang="it-IT"/>
              <a:t>26/06/2013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4FAB73BC-B049-4115-A692-8D63A059BFB8}" type="slidenum">
              <a:rPr/>
              <a:t>‹N›</a:t>
            </a:fld>
            <a:endParaRPr/>
          </a:p>
        </p:txBody>
      </p:sp>
    </p:spTree>
    <p:extLst>
      <p:ext uri="{BB962C8B-B14F-4D97-AF65-F5344CB8AC3E}">
        <p14:creationId xmlns:p14="http://schemas.microsoft.com/office/powerpoint/2010/main" val="424937877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fronto">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1248" y="1681851"/>
            <a:ext cx="5156200" cy="731520"/>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Content Placeholder 3"/>
          <p:cNvSpPr>
            <a:spLocks noGrp="1"/>
          </p:cNvSpPr>
          <p:nvPr>
            <p:ph sz="half" idx="2"/>
          </p:nvPr>
        </p:nvSpPr>
        <p:spPr>
          <a:xfrm>
            <a:off x="841248" y="2507550"/>
            <a:ext cx="5156200" cy="372825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a:p>
        </p:txBody>
      </p:sp>
      <p:sp>
        <p:nvSpPr>
          <p:cNvPr id="5" name="Text Placeholder 4"/>
          <p:cNvSpPr>
            <a:spLocks noGrp="1"/>
          </p:cNvSpPr>
          <p:nvPr>
            <p:ph type="body" sz="quarter" idx="3"/>
          </p:nvPr>
        </p:nvSpPr>
        <p:spPr>
          <a:xfrm>
            <a:off x="6215064" y="1681851"/>
            <a:ext cx="5157787" cy="73152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Content Placeholder 5"/>
          <p:cNvSpPr>
            <a:spLocks noGrp="1"/>
          </p:cNvSpPr>
          <p:nvPr>
            <p:ph sz="quarter" idx="4"/>
          </p:nvPr>
        </p:nvSpPr>
        <p:spPr>
          <a:xfrm>
            <a:off x="6215064" y="2507550"/>
            <a:ext cx="5157787" cy="372825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a:p>
        </p:txBody>
      </p:sp>
      <p:sp>
        <p:nvSpPr>
          <p:cNvPr id="7" name="Date Placeholder 6"/>
          <p:cNvSpPr>
            <a:spLocks noGrp="1"/>
          </p:cNvSpPr>
          <p:nvPr>
            <p:ph type="dt" sz="half" idx="10"/>
          </p:nvPr>
        </p:nvSpPr>
        <p:spPr/>
        <p:txBody>
          <a:bodyPr/>
          <a:lstStyle/>
          <a:p>
            <a:fld id="{CE1DA07A-9201-4B4B-BAF2-015AFA30F520}" type="datetime1">
              <a:rPr lang="it-IT"/>
              <a:t>26/06/2013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4FAB73BC-B049-4115-A692-8D63A059BFB8}" type="slidenum">
              <a:rPr/>
              <a:t>‹N›</a:t>
            </a:fld>
            <a:endParaRPr/>
          </a:p>
        </p:txBody>
      </p:sp>
      <p:sp>
        <p:nvSpPr>
          <p:cNvPr id="10" name="Title 9"/>
          <p:cNvSpPr>
            <a:spLocks noGrp="1"/>
          </p:cNvSpPr>
          <p:nvPr>
            <p:ph type="title"/>
          </p:nvPr>
        </p:nvSpPr>
        <p:spPr/>
        <p:txBody>
          <a:bodyPr/>
          <a:lstStyle/>
          <a:p>
            <a:r>
              <a:rPr lang="it-IT" smtClean="0"/>
              <a:t>Fare clic per modificare lo stile del titolo</a:t>
            </a:r>
            <a:endParaRPr/>
          </a:p>
        </p:txBody>
      </p:sp>
    </p:spTree>
    <p:extLst>
      <p:ext uri="{BB962C8B-B14F-4D97-AF65-F5344CB8AC3E}">
        <p14:creationId xmlns:p14="http://schemas.microsoft.com/office/powerpoint/2010/main" val="107237812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olo tito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3D7E00A-486F-4252-8B1D-E32645521F49}" type="datetime1">
              <a:rPr lang="it-IT"/>
              <a:t>26/06/2013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4FAB73BC-B049-4115-A692-8D63A059BFB8}" type="slidenum">
              <a:rPr/>
              <a:t>‹N›</a:t>
            </a:fld>
            <a:endParaRPr/>
          </a:p>
        </p:txBody>
      </p:sp>
      <p:sp>
        <p:nvSpPr>
          <p:cNvPr id="6" name="Title 5"/>
          <p:cNvSpPr>
            <a:spLocks noGrp="1"/>
          </p:cNvSpPr>
          <p:nvPr>
            <p:ph type="title"/>
          </p:nvPr>
        </p:nvSpPr>
        <p:spPr/>
        <p:txBody>
          <a:bodyPr/>
          <a:lstStyle/>
          <a:p>
            <a:r>
              <a:rPr lang="it-IT" smtClean="0"/>
              <a:t>Fare clic per modificare lo stile del titolo</a:t>
            </a:r>
            <a:endParaRPr/>
          </a:p>
        </p:txBody>
      </p:sp>
    </p:spTree>
    <p:extLst>
      <p:ext uri="{BB962C8B-B14F-4D97-AF65-F5344CB8AC3E}">
        <p14:creationId xmlns:p14="http://schemas.microsoft.com/office/powerpoint/2010/main" val="368188669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1">
              <a:rPr lang="it-IT"/>
              <a:t>26/06/2013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4FAB73BC-B049-4115-A692-8D63A059BFB8}" type="slidenum">
              <a:rPr/>
              <a:t>‹N›</a:t>
            </a:fld>
            <a:endParaRPr/>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it-IT" smtClean="0"/>
              <a:t>Fare clic per modificare lo stile del titolo</a:t>
            </a:r>
            <a:endParaRPr/>
          </a:p>
        </p:txBody>
      </p:sp>
      <p:sp>
        <p:nvSpPr>
          <p:cNvPr id="3" name="Content Placeholder 2"/>
          <p:cNvSpPr>
            <a:spLocks noGrp="1"/>
          </p:cNvSpPr>
          <p:nvPr>
            <p:ph idx="1"/>
          </p:nvPr>
        </p:nvSpPr>
        <p:spPr>
          <a:xfrm>
            <a:off x="5181600" y="990600"/>
            <a:ext cx="6039484" cy="4876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100000"/>
              </a:lnSpc>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AF6E2C9B-5FA2-460D-9BE7-B0812FC2A6FF}" type="datetime1">
              <a:rPr lang="it-IT"/>
              <a:t>26/06/2013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4FAB73BC-B049-4115-A692-8D63A059BFB8}" type="slidenum">
              <a:rPr/>
              <a:t>‹N›</a:t>
            </a:fld>
            <a:endParaRPr/>
          </a:p>
        </p:txBody>
      </p:sp>
    </p:spTree>
    <p:extLst>
      <p:ext uri="{BB962C8B-B14F-4D97-AF65-F5344CB8AC3E}">
        <p14:creationId xmlns:p14="http://schemas.microsoft.com/office/powerpoint/2010/main" val="148389765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it-IT" smtClean="0"/>
              <a:t>Fare clic per modificare lo stile del titolo</a:t>
            </a:r>
            <a:endParaRPr/>
          </a:p>
        </p:txBody>
      </p:sp>
      <p:sp>
        <p:nvSpPr>
          <p:cNvPr id="3" name="Picture Placeholder 2"/>
          <p:cNvSpPr>
            <a:spLocks noGrp="1"/>
          </p:cNvSpPr>
          <p:nvPr>
            <p:ph type="pic" idx="1"/>
          </p:nvPr>
        </p:nvSpPr>
        <p:spPr>
          <a:xfrm>
            <a:off x="5181600" y="990600"/>
            <a:ext cx="6041136" cy="487680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smtClean="0"/>
              <a:t>Fare clic sull'icona per inserire un'immagine</a:t>
            </a:r>
            <a:endParaRPr/>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100000"/>
              </a:lnSpc>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1D374940-A916-4C8B-9648-02A2D3898F9E}" type="datetime1">
              <a:rPr lang="it-IT"/>
              <a:t>26/06/2013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4FAB73BC-B049-4115-A692-8D63A059BFB8}" type="slidenum">
              <a:rPr/>
              <a:t>‹N›</a:t>
            </a:fld>
            <a:endParaRPr/>
          </a:p>
        </p:txBody>
      </p:sp>
    </p:spTree>
    <p:extLst>
      <p:ext uri="{BB962C8B-B14F-4D97-AF65-F5344CB8AC3E}">
        <p14:creationId xmlns:p14="http://schemas.microsoft.com/office/powerpoint/2010/main" val="421661512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33000">
              <a:schemeClr val="accent4">
                <a:lumMod val="5000"/>
                <a:lumOff val="95000"/>
              </a:schemeClr>
            </a:gs>
            <a:gs pos="100000">
              <a:schemeClr val="accent4">
                <a:lumMod val="45000"/>
                <a:lumOff val="55000"/>
              </a:schemeClr>
            </a:gs>
            <a:gs pos="100000">
              <a:schemeClr val="accent4">
                <a:lumMod val="45000"/>
                <a:lumOff val="55000"/>
              </a:schemeClr>
            </a:gs>
            <a:gs pos="100000">
              <a:schemeClr val="accent4">
                <a:lumMod val="30000"/>
                <a:lumOff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it-IT" smtClean="0"/>
              <a:t>Fare clic per modificare lo stile del titolo</a:t>
            </a:r>
            <a:endParaRPr/>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5586B75A-687E-405C-8A0B-8D00578BA2C3}" type="datetime1">
              <a:rPr lang="it-IT"/>
              <a:t>26/06/2013</a:t>
            </a:fld>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4FAB73BC-B049-4115-A692-8D63A059BFB8}" type="slidenum">
              <a:rPr/>
              <a:t>‹N›</a:t>
            </a:fld>
            <a:endParaRPr/>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it-IT" smtClean="0"/>
              <a:t>Fare clic per modificare lo stile del titolo</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586B75A-687E-405C-8A0B-8D00578BA2C3}" type="datetime1">
              <a:rPr lang="it-IT" smtClean="0"/>
              <a:t>26/06/2013</a:t>
            </a:fld>
            <a:endParaRPr lang="it-IT"/>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it-IT"/>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FAB73BC-B049-4115-A692-8D63A059BFB8}" type="slidenum">
              <a:rPr lang="it-IT" smtClean="0"/>
              <a:t>‹N›</a:t>
            </a:fld>
            <a:endParaRPr lang="it-IT"/>
          </a:p>
        </p:txBody>
      </p:sp>
    </p:spTree>
    <p:extLst>
      <p:ext uri="{BB962C8B-B14F-4D97-AF65-F5344CB8AC3E}">
        <p14:creationId xmlns:p14="http://schemas.microsoft.com/office/powerpoint/2010/main" val="2721245933"/>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1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39077" y="597580"/>
            <a:ext cx="9132487" cy="1325562"/>
          </a:xfrm>
          <a:gradFill flip="none" rotWithShape="1">
            <a:gsLst>
              <a:gs pos="2000">
                <a:schemeClr val="bg1"/>
              </a:gs>
              <a:gs pos="0">
                <a:schemeClr val="accent1">
                  <a:lumMod val="0"/>
                  <a:lumOff val="100000"/>
                </a:schemeClr>
              </a:gs>
              <a:gs pos="91000">
                <a:schemeClr val="accent1">
                  <a:lumMod val="100000"/>
                </a:schemeClr>
              </a:gs>
            </a:gsLst>
            <a:path path="circle">
              <a:fillToRect l="50000" t="-80000" r="50000" b="180000"/>
            </a:path>
            <a:tileRect/>
          </a:gradFill>
        </p:spPr>
        <p:style>
          <a:lnRef idx="3">
            <a:schemeClr val="lt1"/>
          </a:lnRef>
          <a:fillRef idx="1">
            <a:schemeClr val="accent1"/>
          </a:fillRef>
          <a:effectRef idx="1">
            <a:schemeClr val="accent1"/>
          </a:effectRef>
          <a:fontRef idx="minor">
            <a:schemeClr val="lt1"/>
          </a:fontRef>
        </p:style>
        <p:txBody>
          <a:bodyPr>
            <a:normAutofit/>
          </a:bodyPr>
          <a:lstStyle/>
          <a:p>
            <a:r>
              <a:rPr lang="it-IT" i="1" dirty="0" smtClean="0">
                <a:solidFill>
                  <a:schemeClr val="bg1"/>
                </a:solidFill>
              </a:rPr>
              <a:t>PROGETTO SISTEMI INFORMATIVI WEB</a:t>
            </a:r>
            <a:br>
              <a:rPr lang="it-IT" i="1" dirty="0" smtClean="0">
                <a:solidFill>
                  <a:schemeClr val="bg1"/>
                </a:solidFill>
              </a:rPr>
            </a:br>
            <a:r>
              <a:rPr lang="it-IT" sz="2000" i="1" dirty="0">
                <a:solidFill>
                  <a:schemeClr val="bg1"/>
                </a:solidFill>
              </a:rPr>
              <a:t/>
            </a:r>
            <a:br>
              <a:rPr lang="it-IT" sz="2000" i="1" dirty="0">
                <a:solidFill>
                  <a:schemeClr val="bg1"/>
                </a:solidFill>
              </a:rPr>
            </a:br>
            <a:r>
              <a:rPr lang="it-IT" sz="2000" i="1" dirty="0" smtClean="0">
                <a:solidFill>
                  <a:schemeClr val="bg1"/>
                </a:solidFill>
              </a:rPr>
              <a:t>Libreria</a:t>
            </a:r>
            <a:endParaRPr lang="it-IT" i="1" dirty="0">
              <a:solidFill>
                <a:schemeClr val="bg1"/>
              </a:solidFill>
            </a:endParaRPr>
          </a:p>
        </p:txBody>
      </p:sp>
    </p:spTree>
    <p:extLst>
      <p:ext uri="{BB962C8B-B14F-4D97-AF65-F5344CB8AC3E}">
        <p14:creationId xmlns:p14="http://schemas.microsoft.com/office/powerpoint/2010/main" val="10061145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half" idx="2"/>
          </p:nvPr>
        </p:nvSpPr>
        <p:spPr>
          <a:xfrm>
            <a:off x="841247" y="2057400"/>
            <a:ext cx="7200000" cy="2860964"/>
          </a:xfrm>
        </p:spPr>
        <p:txBody>
          <a:bodyPr/>
          <a:lstStyle/>
          <a:p>
            <a:pPr algn="just"/>
            <a:endParaRPr lang="it-IT" b="1" dirty="0" smtClean="0"/>
          </a:p>
          <a:p>
            <a:pPr algn="just"/>
            <a:r>
              <a:rPr lang="it-IT" sz="1400" b="1" dirty="0" err="1" smtClean="0"/>
              <a:t>phpMyAdmin</a:t>
            </a:r>
            <a:r>
              <a:rPr lang="it-IT" sz="1400" dirty="0" smtClean="0"/>
              <a:t> è un'applicazione</a:t>
            </a:r>
            <a:r>
              <a:rPr lang="it-IT" sz="1400" dirty="0"/>
              <a:t> PHP libera che consente di amministrare in modo semplificato database di </a:t>
            </a:r>
            <a:r>
              <a:rPr lang="it-IT" sz="1400" dirty="0" err="1"/>
              <a:t>MySQL</a:t>
            </a:r>
            <a:r>
              <a:rPr lang="it-IT" sz="1400" dirty="0"/>
              <a:t> tramite un qualsiasi browser. L'applicazione è indirizzata sia agli amministratori del database, sia agli utenti. Gestisce i permessi prelevandoli dal database </a:t>
            </a:r>
            <a:r>
              <a:rPr lang="it-IT" sz="1400" dirty="0" err="1"/>
              <a:t>MySQL</a:t>
            </a:r>
            <a:r>
              <a:rPr lang="it-IT" sz="1400" dirty="0" smtClean="0"/>
              <a:t>.</a:t>
            </a:r>
          </a:p>
          <a:p>
            <a:pPr algn="just"/>
            <a:r>
              <a:rPr lang="it-IT" sz="1400" dirty="0" err="1"/>
              <a:t>phpMyAdmin</a:t>
            </a:r>
            <a:r>
              <a:rPr lang="it-IT" sz="1400" dirty="0"/>
              <a:t> permette di creare un database da zero, creare le tabelle ed eseguire operazioni di ottimizzazione sulle stesse. Presenta un feedback sulla creazione delle tabelle per evitare eventuali errori.</a:t>
            </a:r>
          </a:p>
        </p:txBody>
      </p:sp>
      <p:pic>
        <p:nvPicPr>
          <p:cNvPr id="7" name="Picture 4" descr="http://1.bp.blogspot.com/-8yjdEP4RgLw/UWbgEaRXrEI/AAAAAAAAACU/SYzgvMoI_U4/s1600/phpmyadmin.jp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81618" y="2057401"/>
            <a:ext cx="2880000" cy="1863436"/>
          </a:xfrm>
          <a:prstGeom prst="rect">
            <a:avLst/>
          </a:prstGeom>
          <a:noFill/>
          <a:extLst>
            <a:ext uri="{909E8E84-426E-40DD-AFC4-6F175D3DCCD1}">
              <a14:hiddenFill xmlns:a14="http://schemas.microsoft.com/office/drawing/2010/main">
                <a:solidFill>
                  <a:srgbClr val="FFFFFF"/>
                </a:solidFill>
              </a14:hiddenFill>
            </a:ext>
          </a:extLst>
        </p:spPr>
      </p:pic>
      <p:sp>
        <p:nvSpPr>
          <p:cNvPr id="3" name="Titolo 2"/>
          <p:cNvSpPr>
            <a:spLocks noGrp="1"/>
          </p:cNvSpPr>
          <p:nvPr>
            <p:ph type="title"/>
          </p:nvPr>
        </p:nvSpPr>
        <p:spPr/>
        <p:txBody>
          <a:bodyPr>
            <a:normAutofit fontScale="90000"/>
          </a:bodyPr>
          <a:lstStyle/>
          <a:p>
            <a:r>
              <a:rPr lang="it-IT" i="1" dirty="0" smtClean="0">
                <a:solidFill>
                  <a:srgbClr val="FFC000"/>
                </a:solidFill>
              </a:rPr>
              <a:t>Installazione</a:t>
            </a:r>
            <a:r>
              <a:rPr lang="it-IT" dirty="0" smtClean="0"/>
              <a:t/>
            </a:r>
            <a:br>
              <a:rPr lang="it-IT" dirty="0" smtClean="0"/>
            </a:br>
            <a:r>
              <a:rPr lang="it-IT" sz="1800" i="1" dirty="0" err="1" smtClean="0">
                <a:solidFill>
                  <a:srgbClr val="002060"/>
                </a:solidFill>
              </a:rPr>
              <a:t>phpMyAdmin</a:t>
            </a:r>
            <a:endParaRPr lang="it-IT" sz="1800" i="1" dirty="0">
              <a:solidFill>
                <a:srgbClr val="002060"/>
              </a:solidFill>
            </a:endParaRPr>
          </a:p>
        </p:txBody>
      </p:sp>
    </p:spTree>
    <p:extLst>
      <p:ext uri="{BB962C8B-B14F-4D97-AF65-F5344CB8AC3E}">
        <p14:creationId xmlns:p14="http://schemas.microsoft.com/office/powerpoint/2010/main" val="15855319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half" idx="2"/>
          </p:nvPr>
        </p:nvSpPr>
        <p:spPr>
          <a:xfrm>
            <a:off x="841247" y="2057400"/>
            <a:ext cx="7200000" cy="2860964"/>
          </a:xfrm>
        </p:spPr>
        <p:txBody>
          <a:bodyPr/>
          <a:lstStyle/>
          <a:p>
            <a:pPr algn="just"/>
            <a:endParaRPr lang="it-IT" b="1" dirty="0" smtClean="0"/>
          </a:p>
          <a:p>
            <a:pPr algn="just"/>
            <a:r>
              <a:rPr lang="it-IT" sz="1400" b="1" dirty="0" smtClean="0"/>
              <a:t>Spring</a:t>
            </a:r>
            <a:r>
              <a:rPr lang="it-IT" sz="1400" dirty="0" smtClean="0"/>
              <a:t> è un </a:t>
            </a:r>
            <a:r>
              <a:rPr lang="it-IT" sz="1400" dirty="0" err="1" smtClean="0"/>
              <a:t>framework</a:t>
            </a:r>
            <a:r>
              <a:rPr lang="it-IT" sz="1400" dirty="0" smtClean="0"/>
              <a:t> open source nato per gestire la complessità nello sviluppo di applicazioni </a:t>
            </a:r>
            <a:r>
              <a:rPr lang="it-IT" sz="1400" dirty="0" err="1" smtClean="0"/>
              <a:t>enterprise</a:t>
            </a:r>
            <a:r>
              <a:rPr lang="it-IT" sz="1400" dirty="0" smtClean="0"/>
              <a:t>.</a:t>
            </a:r>
          </a:p>
          <a:p>
            <a:pPr algn="just"/>
            <a:r>
              <a:rPr lang="it-IT" sz="1400" dirty="0" smtClean="0"/>
              <a:t>Come vantaggi mostra un’architettura modulare, che lo rende utilizzabile in un progetto in maniera incrementale senza modificare l’architettura esistente, un codice facilmente testabile e un’ampia gamma di strumenti che consentono di gestire l’intera complessità di un progetto.</a:t>
            </a:r>
            <a:endParaRPr lang="it-IT" sz="1400" dirty="0"/>
          </a:p>
        </p:txBody>
      </p:sp>
      <p:sp>
        <p:nvSpPr>
          <p:cNvPr id="3" name="Titolo 2"/>
          <p:cNvSpPr>
            <a:spLocks noGrp="1"/>
          </p:cNvSpPr>
          <p:nvPr>
            <p:ph type="title"/>
          </p:nvPr>
        </p:nvSpPr>
        <p:spPr/>
        <p:txBody>
          <a:bodyPr>
            <a:normAutofit fontScale="90000"/>
          </a:bodyPr>
          <a:lstStyle/>
          <a:p>
            <a:r>
              <a:rPr lang="it-IT" i="1" dirty="0" smtClean="0">
                <a:solidFill>
                  <a:srgbClr val="FFC000"/>
                </a:solidFill>
              </a:rPr>
              <a:t>codice</a:t>
            </a:r>
            <a:r>
              <a:rPr lang="it-IT" dirty="0" smtClean="0"/>
              <a:t/>
            </a:r>
            <a:br>
              <a:rPr lang="it-IT" dirty="0" smtClean="0"/>
            </a:br>
            <a:r>
              <a:rPr lang="it-IT" sz="1800" i="1" dirty="0" err="1" smtClean="0">
                <a:solidFill>
                  <a:srgbClr val="002060"/>
                </a:solidFill>
              </a:rPr>
              <a:t>spring</a:t>
            </a:r>
            <a:endParaRPr lang="it-IT" sz="1800" i="1" dirty="0">
              <a:solidFill>
                <a:srgbClr val="002060"/>
              </a:solidFill>
            </a:endParaRPr>
          </a:p>
        </p:txBody>
      </p:sp>
      <p:pic>
        <p:nvPicPr>
          <p:cNvPr id="6" name="Picture 2" descr="http://www.springsource.org/files/Logo_Spring_258x15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1618" y="2057400"/>
            <a:ext cx="2880000" cy="1863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9618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half" idx="2"/>
          </p:nvPr>
        </p:nvSpPr>
        <p:spPr>
          <a:xfrm>
            <a:off x="841247" y="2057400"/>
            <a:ext cx="7200000" cy="2860964"/>
          </a:xfrm>
        </p:spPr>
        <p:txBody>
          <a:bodyPr/>
          <a:lstStyle/>
          <a:p>
            <a:pPr algn="just"/>
            <a:endParaRPr lang="it-IT" b="1" dirty="0" smtClean="0"/>
          </a:p>
          <a:p>
            <a:pPr algn="just"/>
            <a:r>
              <a:rPr lang="it-IT" sz="1400" b="1" dirty="0" err="1" smtClean="0"/>
              <a:t>Maven</a:t>
            </a:r>
            <a:r>
              <a:rPr lang="it-IT" sz="1400" dirty="0" smtClean="0"/>
              <a:t> è un </a:t>
            </a:r>
            <a:r>
              <a:rPr lang="it-IT" sz="1400" dirty="0" err="1" smtClean="0"/>
              <a:t>tool</a:t>
            </a:r>
            <a:r>
              <a:rPr lang="it-IT" sz="1400" dirty="0" smtClean="0"/>
              <a:t> usato per il </a:t>
            </a:r>
            <a:r>
              <a:rPr lang="it-IT" sz="1400" dirty="0" err="1" smtClean="0"/>
              <a:t>build</a:t>
            </a:r>
            <a:r>
              <a:rPr lang="it-IT" sz="1400" dirty="0" smtClean="0"/>
              <a:t> </a:t>
            </a:r>
            <a:r>
              <a:rPr lang="it-IT" sz="1400" dirty="0" err="1" smtClean="0"/>
              <a:t>automation</a:t>
            </a:r>
            <a:r>
              <a:rPr lang="it-IT" sz="1400" dirty="0" smtClean="0"/>
              <a:t> di grandi progetti, principalmente in Java.</a:t>
            </a:r>
          </a:p>
          <a:p>
            <a:pPr algn="just"/>
            <a:r>
              <a:rPr lang="it-IT" sz="1400" dirty="0" smtClean="0"/>
              <a:t>Scarica dinamicamente le librerie Java e i </a:t>
            </a:r>
            <a:r>
              <a:rPr lang="it-IT" sz="1400" dirty="0" err="1" smtClean="0"/>
              <a:t>plugin</a:t>
            </a:r>
            <a:r>
              <a:rPr lang="it-IT" sz="1400" dirty="0" smtClean="0"/>
              <a:t> e li installa in una cache locale. Utilizza file xml per descrivere il progetto da compilare, i moduli esterni, i componenti, le directory e i </a:t>
            </a:r>
            <a:r>
              <a:rPr lang="it-IT" sz="1400" dirty="0" err="1" smtClean="0"/>
              <a:t>plugin</a:t>
            </a:r>
            <a:r>
              <a:rPr lang="it-IT" sz="1400" dirty="0" smtClean="0"/>
              <a:t> necessari.</a:t>
            </a:r>
          </a:p>
          <a:p>
            <a:pPr algn="just"/>
            <a:r>
              <a:rPr lang="it-IT" sz="1400" dirty="0" err="1" smtClean="0"/>
              <a:t>Maven</a:t>
            </a:r>
            <a:r>
              <a:rPr lang="it-IT" sz="1400" dirty="0" smtClean="0"/>
              <a:t> mira a semplificare il processo di </a:t>
            </a:r>
            <a:r>
              <a:rPr lang="it-IT" sz="1400" dirty="0" err="1" smtClean="0"/>
              <a:t>build</a:t>
            </a:r>
            <a:r>
              <a:rPr lang="it-IT" sz="1400" dirty="0" smtClean="0"/>
              <a:t> dei progetti, sviluppare un ambiente uniforme di </a:t>
            </a:r>
            <a:r>
              <a:rPr lang="it-IT" sz="1400" dirty="0" err="1" smtClean="0"/>
              <a:t>build</a:t>
            </a:r>
            <a:r>
              <a:rPr lang="it-IT" sz="1400" dirty="0" smtClean="0"/>
              <a:t> e gestire progetti basati sul modello a oggetti.</a:t>
            </a:r>
          </a:p>
        </p:txBody>
      </p:sp>
      <p:sp>
        <p:nvSpPr>
          <p:cNvPr id="3" name="Titolo 2"/>
          <p:cNvSpPr>
            <a:spLocks noGrp="1"/>
          </p:cNvSpPr>
          <p:nvPr>
            <p:ph type="title"/>
          </p:nvPr>
        </p:nvSpPr>
        <p:spPr/>
        <p:txBody>
          <a:bodyPr>
            <a:normAutofit fontScale="90000"/>
          </a:bodyPr>
          <a:lstStyle/>
          <a:p>
            <a:r>
              <a:rPr lang="it-IT" i="1" dirty="0" smtClean="0">
                <a:solidFill>
                  <a:srgbClr val="FFC000"/>
                </a:solidFill>
              </a:rPr>
              <a:t>codice</a:t>
            </a:r>
            <a:r>
              <a:rPr lang="it-IT" dirty="0" smtClean="0"/>
              <a:t/>
            </a:r>
            <a:br>
              <a:rPr lang="it-IT" dirty="0" smtClean="0"/>
            </a:br>
            <a:r>
              <a:rPr lang="it-IT" sz="1800" i="1" dirty="0" err="1" smtClean="0">
                <a:solidFill>
                  <a:srgbClr val="002060"/>
                </a:solidFill>
              </a:rPr>
              <a:t>maven</a:t>
            </a:r>
            <a:endParaRPr lang="it-IT" sz="1800" i="1" dirty="0">
              <a:solidFill>
                <a:srgbClr val="002060"/>
              </a:solidFill>
            </a:endParaRPr>
          </a:p>
        </p:txBody>
      </p:sp>
      <p:pic>
        <p:nvPicPr>
          <p:cNvPr id="6" name="Picture 2" descr="http://www.cosenonjaviste.it/wp-content/uploads/2012/03/maventxt_logo_200-300x68.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1618" y="2791500"/>
            <a:ext cx="2880000" cy="917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8822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half" idx="2"/>
          </p:nvPr>
        </p:nvSpPr>
        <p:spPr>
          <a:xfrm>
            <a:off x="841247" y="2057400"/>
            <a:ext cx="7200000" cy="2860964"/>
          </a:xfrm>
        </p:spPr>
        <p:txBody>
          <a:bodyPr/>
          <a:lstStyle/>
          <a:p>
            <a:pPr algn="just"/>
            <a:endParaRPr lang="it-IT" b="1" dirty="0" smtClean="0"/>
          </a:p>
          <a:p>
            <a:pPr algn="just"/>
            <a:r>
              <a:rPr lang="it-IT" sz="1400" b="1" dirty="0"/>
              <a:t>PHP</a:t>
            </a:r>
            <a:r>
              <a:rPr lang="it-IT" sz="1400" dirty="0"/>
              <a:t> </a:t>
            </a:r>
            <a:r>
              <a:rPr lang="it-IT" sz="1400" dirty="0" smtClean="0"/>
              <a:t>(</a:t>
            </a:r>
            <a:r>
              <a:rPr lang="it-IT" sz="1400" dirty="0" err="1" smtClean="0"/>
              <a:t>Hypertext</a:t>
            </a:r>
            <a:r>
              <a:rPr lang="it-IT" sz="1400" dirty="0" smtClean="0"/>
              <a:t> </a:t>
            </a:r>
            <a:r>
              <a:rPr lang="it-IT" sz="1400" dirty="0" err="1" smtClean="0"/>
              <a:t>Preprocessor</a:t>
            </a:r>
            <a:r>
              <a:rPr lang="it-IT" sz="1400" dirty="0" smtClean="0"/>
              <a:t>, </a:t>
            </a:r>
            <a:r>
              <a:rPr lang="it-IT" sz="1400" dirty="0"/>
              <a:t>originariamente acronimo di "Personal Home Page</a:t>
            </a:r>
            <a:r>
              <a:rPr lang="it-IT" sz="1400" dirty="0" smtClean="0"/>
              <a:t>") </a:t>
            </a:r>
            <a:r>
              <a:rPr lang="it-IT" sz="1400" dirty="0"/>
              <a:t>è un linguaggio di </a:t>
            </a:r>
            <a:r>
              <a:rPr lang="it-IT" sz="1400" dirty="0" smtClean="0"/>
              <a:t>programmazione</a:t>
            </a:r>
            <a:r>
              <a:rPr lang="it-IT" sz="1400" dirty="0"/>
              <a:t> interpretato, originariamente concepito per la programmazione Web ovvero per la realizzazione di pagine web dinamiche. L'interprete ha una licenza open source e </a:t>
            </a:r>
            <a:r>
              <a:rPr lang="it-IT" sz="1400" dirty="0" smtClean="0"/>
              <a:t>libera.</a:t>
            </a:r>
            <a:endParaRPr lang="it-IT" sz="1400" dirty="0"/>
          </a:p>
          <a:p>
            <a:pPr algn="just"/>
            <a:r>
              <a:rPr lang="it-IT" sz="1400" dirty="0"/>
              <a:t>Attualmente è utilizzato principalmente per sviluppare applicazioni web </a:t>
            </a:r>
            <a:r>
              <a:rPr lang="it-IT" sz="1400" dirty="0" smtClean="0"/>
              <a:t>lato </a:t>
            </a:r>
            <a:r>
              <a:rPr lang="it-IT" sz="1400" dirty="0"/>
              <a:t>server, ma può essere usato anche per scrivere script a riga di comando o applicazioni stand-alone con interfaccia grafica.</a:t>
            </a:r>
          </a:p>
          <a:p>
            <a:pPr algn="just"/>
            <a:endParaRPr lang="it-IT" sz="1400" dirty="0"/>
          </a:p>
        </p:txBody>
      </p:sp>
      <p:sp>
        <p:nvSpPr>
          <p:cNvPr id="3" name="Titolo 2"/>
          <p:cNvSpPr>
            <a:spLocks noGrp="1"/>
          </p:cNvSpPr>
          <p:nvPr>
            <p:ph type="title"/>
          </p:nvPr>
        </p:nvSpPr>
        <p:spPr/>
        <p:txBody>
          <a:bodyPr>
            <a:normAutofit fontScale="90000"/>
          </a:bodyPr>
          <a:lstStyle/>
          <a:p>
            <a:r>
              <a:rPr lang="it-IT" i="1" dirty="0" smtClean="0">
                <a:solidFill>
                  <a:srgbClr val="FFC000"/>
                </a:solidFill>
              </a:rPr>
              <a:t>codice</a:t>
            </a:r>
            <a:r>
              <a:rPr lang="it-IT" dirty="0" smtClean="0"/>
              <a:t/>
            </a:r>
            <a:br>
              <a:rPr lang="it-IT" dirty="0" smtClean="0"/>
            </a:br>
            <a:r>
              <a:rPr lang="it-IT" sz="1800" i="1" dirty="0" err="1" smtClean="0">
                <a:solidFill>
                  <a:srgbClr val="002060"/>
                </a:solidFill>
              </a:rPr>
              <a:t>php</a:t>
            </a:r>
            <a:endParaRPr lang="it-IT" sz="1800" i="1" dirty="0">
              <a:solidFill>
                <a:srgbClr val="002060"/>
              </a:solidFill>
            </a:endParaRPr>
          </a:p>
        </p:txBody>
      </p:sp>
      <p:pic>
        <p:nvPicPr>
          <p:cNvPr id="5" name="Picture 4" descr="File:PHP-logo.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1619" y="2057400"/>
            <a:ext cx="2880000" cy="1863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9309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half" idx="2"/>
          </p:nvPr>
        </p:nvSpPr>
        <p:spPr>
          <a:xfrm>
            <a:off x="841247" y="2057400"/>
            <a:ext cx="7200000" cy="2860964"/>
          </a:xfrm>
        </p:spPr>
        <p:txBody>
          <a:bodyPr/>
          <a:lstStyle/>
          <a:p>
            <a:pPr algn="just"/>
            <a:endParaRPr lang="it-IT" b="1" dirty="0" smtClean="0"/>
          </a:p>
          <a:p>
            <a:pPr algn="just"/>
            <a:r>
              <a:rPr lang="it-IT" sz="1400" b="1" dirty="0" err="1"/>
              <a:t>JavaServer</a:t>
            </a:r>
            <a:r>
              <a:rPr lang="it-IT" sz="1400" b="1" dirty="0"/>
              <a:t> </a:t>
            </a:r>
            <a:r>
              <a:rPr lang="it-IT" sz="1400" b="1" dirty="0" err="1"/>
              <a:t>Pages</a:t>
            </a:r>
            <a:r>
              <a:rPr lang="it-IT" sz="1400" dirty="0"/>
              <a:t>, di solito indicato con l'acronimo </a:t>
            </a:r>
            <a:r>
              <a:rPr lang="it-IT" sz="1400" dirty="0" smtClean="0"/>
              <a:t>JSP</a:t>
            </a:r>
            <a:r>
              <a:rPr lang="it-IT" sz="1400" dirty="0"/>
              <a:t> </a:t>
            </a:r>
            <a:r>
              <a:rPr lang="it-IT" sz="1400" dirty="0" smtClean="0"/>
              <a:t>è </a:t>
            </a:r>
            <a:r>
              <a:rPr lang="it-IT" sz="1400" dirty="0"/>
              <a:t>una tecnologia di programmazione Web in Java per lo sviluppo </a:t>
            </a:r>
            <a:r>
              <a:rPr lang="it-IT" sz="1400" dirty="0" smtClean="0"/>
              <a:t>di applicazioni </a:t>
            </a:r>
            <a:r>
              <a:rPr lang="it-IT" sz="1400" dirty="0"/>
              <a:t>Web che forniscono contenuti </a:t>
            </a:r>
            <a:r>
              <a:rPr lang="it-IT" sz="1400" dirty="0" smtClean="0"/>
              <a:t>dinamici</a:t>
            </a:r>
            <a:r>
              <a:rPr lang="it-IT" sz="1400" dirty="0"/>
              <a:t> in formato HTML o XML. Si basa su un insieme di speciali </a:t>
            </a:r>
            <a:r>
              <a:rPr lang="it-IT" sz="1400" dirty="0" err="1"/>
              <a:t>tag</a:t>
            </a:r>
            <a:r>
              <a:rPr lang="it-IT" sz="1400" dirty="0"/>
              <a:t> con cui possono essere invocate funzioni predefinite o codice Java (JSTL). In aggiunta, permette di creare librerie di nuovi </a:t>
            </a:r>
            <a:r>
              <a:rPr lang="it-IT" sz="1400" dirty="0" err="1"/>
              <a:t>tag</a:t>
            </a:r>
            <a:r>
              <a:rPr lang="it-IT" sz="1400" dirty="0"/>
              <a:t> che estendono l'insieme dei </a:t>
            </a:r>
            <a:r>
              <a:rPr lang="it-IT" sz="1400" dirty="0" err="1"/>
              <a:t>tag</a:t>
            </a:r>
            <a:r>
              <a:rPr lang="it-IT" sz="1400" dirty="0"/>
              <a:t> standard (JSP Custom Tag Library). Le librerie di </a:t>
            </a:r>
            <a:r>
              <a:rPr lang="it-IT" sz="1400" dirty="0" err="1"/>
              <a:t>tag</a:t>
            </a:r>
            <a:r>
              <a:rPr lang="it-IT" sz="1400" dirty="0"/>
              <a:t> JSP si possono considerare estensioni indipendenti dalla piattaforma delle funzionalità di un Web server.</a:t>
            </a:r>
          </a:p>
        </p:txBody>
      </p:sp>
      <p:sp>
        <p:nvSpPr>
          <p:cNvPr id="3" name="Titolo 2"/>
          <p:cNvSpPr>
            <a:spLocks noGrp="1"/>
          </p:cNvSpPr>
          <p:nvPr>
            <p:ph type="title"/>
          </p:nvPr>
        </p:nvSpPr>
        <p:spPr/>
        <p:txBody>
          <a:bodyPr>
            <a:normAutofit fontScale="90000"/>
          </a:bodyPr>
          <a:lstStyle/>
          <a:p>
            <a:r>
              <a:rPr lang="it-IT" i="1" dirty="0" smtClean="0">
                <a:solidFill>
                  <a:srgbClr val="FFC000"/>
                </a:solidFill>
              </a:rPr>
              <a:t>codice</a:t>
            </a:r>
            <a:r>
              <a:rPr lang="it-IT" dirty="0" smtClean="0"/>
              <a:t/>
            </a:r>
            <a:br>
              <a:rPr lang="it-IT" dirty="0" smtClean="0"/>
            </a:br>
            <a:r>
              <a:rPr lang="it-IT" sz="1800" i="1" dirty="0" err="1" smtClean="0">
                <a:solidFill>
                  <a:srgbClr val="002060"/>
                </a:solidFill>
              </a:rPr>
              <a:t>jsp</a:t>
            </a:r>
            <a:endParaRPr lang="it-IT" sz="1800" i="1" dirty="0">
              <a:solidFill>
                <a:srgbClr val="002060"/>
              </a:solidFill>
            </a:endParaRPr>
          </a:p>
        </p:txBody>
      </p:sp>
      <p:pic>
        <p:nvPicPr>
          <p:cNvPr id="5" name="Picture 2" descr="http://interviewpenguin.com/wp-content/uploads/2011/11/JSP_LOGO_RG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1619" y="2057400"/>
            <a:ext cx="2880000" cy="1863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6229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half" idx="2"/>
          </p:nvPr>
        </p:nvSpPr>
        <p:spPr>
          <a:xfrm>
            <a:off x="841247" y="2057400"/>
            <a:ext cx="7200000" cy="2860964"/>
          </a:xfrm>
        </p:spPr>
        <p:txBody>
          <a:bodyPr/>
          <a:lstStyle/>
          <a:p>
            <a:pPr algn="just"/>
            <a:endParaRPr lang="it-IT" sz="1400" dirty="0" smtClean="0"/>
          </a:p>
          <a:p>
            <a:pPr algn="just"/>
            <a:r>
              <a:rPr lang="it-IT" sz="1400" dirty="0" smtClean="0"/>
              <a:t>In</a:t>
            </a:r>
            <a:r>
              <a:rPr lang="it-IT" sz="1400" dirty="0"/>
              <a:t> informatica l'</a:t>
            </a:r>
            <a:r>
              <a:rPr lang="it-IT" sz="1400" dirty="0" err="1"/>
              <a:t>HyperText</a:t>
            </a:r>
            <a:r>
              <a:rPr lang="it-IT" sz="1400" dirty="0"/>
              <a:t> Markup Language (</a:t>
            </a:r>
            <a:r>
              <a:rPr lang="it-IT" sz="1400" b="1" dirty="0"/>
              <a:t>HTML</a:t>
            </a:r>
            <a:r>
              <a:rPr lang="it-IT" sz="1400" dirty="0"/>
              <a:t>) </a:t>
            </a:r>
            <a:r>
              <a:rPr lang="it-IT" sz="1400" dirty="0" smtClean="0"/>
              <a:t>è </a:t>
            </a:r>
            <a:r>
              <a:rPr lang="it-IT" sz="1400" dirty="0"/>
              <a:t>il linguaggio di </a:t>
            </a:r>
            <a:r>
              <a:rPr lang="it-IT" sz="1400" dirty="0" smtClean="0"/>
              <a:t>markup solitamente </a:t>
            </a:r>
            <a:r>
              <a:rPr lang="it-IT" sz="1400" dirty="0"/>
              <a:t>usato per la formattazione di documenti ipertestuali disponibili nel World Wide Web sotto forma di pagine web.</a:t>
            </a:r>
          </a:p>
          <a:p>
            <a:pPr algn="just"/>
            <a:r>
              <a:rPr lang="it-IT" sz="1400" dirty="0"/>
              <a:t>In generale una pagina web, per essere visibile e intelligibile sul Web, deve essere opportunamente formattata. Il linguaggio di formattazione è l'HTML. La formattazione consiste nell'inserimento nel testo di marcatori o etichette, detti </a:t>
            </a:r>
            <a:r>
              <a:rPr lang="it-IT" sz="1400" i="1" dirty="0" err="1"/>
              <a:t>tag</a:t>
            </a:r>
            <a:r>
              <a:rPr lang="it-IT" sz="1400" dirty="0"/>
              <a:t>, che descrivono caratteristiche come la funzione, il colore, le dimensioni, la posizione relativa all'interno della pagina.</a:t>
            </a:r>
          </a:p>
          <a:p>
            <a:pPr algn="just"/>
            <a:endParaRPr lang="it-IT" b="1" dirty="0" smtClean="0"/>
          </a:p>
        </p:txBody>
      </p:sp>
      <p:sp>
        <p:nvSpPr>
          <p:cNvPr id="3" name="Titolo 2"/>
          <p:cNvSpPr>
            <a:spLocks noGrp="1"/>
          </p:cNvSpPr>
          <p:nvPr>
            <p:ph type="title"/>
          </p:nvPr>
        </p:nvSpPr>
        <p:spPr/>
        <p:txBody>
          <a:bodyPr>
            <a:normAutofit fontScale="90000"/>
          </a:bodyPr>
          <a:lstStyle/>
          <a:p>
            <a:r>
              <a:rPr lang="it-IT" i="1" dirty="0" smtClean="0">
                <a:solidFill>
                  <a:srgbClr val="FFC000"/>
                </a:solidFill>
              </a:rPr>
              <a:t>codice</a:t>
            </a:r>
            <a:r>
              <a:rPr lang="it-IT" dirty="0" smtClean="0"/>
              <a:t/>
            </a:r>
            <a:br>
              <a:rPr lang="it-IT" dirty="0" smtClean="0"/>
            </a:br>
            <a:r>
              <a:rPr lang="it-IT" sz="1800" i="1" dirty="0" smtClean="0">
                <a:solidFill>
                  <a:srgbClr val="002060"/>
                </a:solidFill>
              </a:rPr>
              <a:t>html5</a:t>
            </a:r>
            <a:endParaRPr lang="it-IT" sz="1800" i="1" dirty="0">
              <a:solidFill>
                <a:srgbClr val="002060"/>
              </a:solidFill>
            </a:endParaRPr>
          </a:p>
        </p:txBody>
      </p:sp>
      <p:pic>
        <p:nvPicPr>
          <p:cNvPr id="5" name="Picture 2" descr="http://upload.wikimedia.org/wikipedia/commons/thumb/6/61/HTML5_logo_and_wordmark.svg/220px-HTML5_logo_and_wordmark.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1619" y="2057400"/>
            <a:ext cx="2880000" cy="1863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8691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half" idx="2"/>
          </p:nvPr>
        </p:nvSpPr>
        <p:spPr>
          <a:xfrm>
            <a:off x="841247" y="2057400"/>
            <a:ext cx="7200000" cy="2860964"/>
          </a:xfrm>
        </p:spPr>
        <p:txBody>
          <a:bodyPr>
            <a:normAutofit/>
          </a:bodyPr>
          <a:lstStyle/>
          <a:p>
            <a:pPr algn="just"/>
            <a:endParaRPr lang="it-IT" sz="1400" dirty="0" smtClean="0"/>
          </a:p>
          <a:p>
            <a:pPr algn="just"/>
            <a:r>
              <a:rPr lang="it-IT" sz="1400" dirty="0" smtClean="0"/>
              <a:t>Nel Back-End abbiamo utilizzato la tecnologia J2EE (</a:t>
            </a:r>
            <a:r>
              <a:rPr lang="it-IT" sz="1400" dirty="0"/>
              <a:t>Java 2 Enterprise </a:t>
            </a:r>
            <a:r>
              <a:rPr lang="it-IT" sz="1400" dirty="0" smtClean="0"/>
              <a:t>Edition) in quanto </a:t>
            </a:r>
            <a:r>
              <a:rPr lang="it-IT" sz="1400" dirty="0"/>
              <a:t>viene incontro alle esigenze </a:t>
            </a:r>
            <a:r>
              <a:rPr lang="it-IT" sz="1400" dirty="0" smtClean="0"/>
              <a:t>di progettazione e sviluppo </a:t>
            </a:r>
            <a:r>
              <a:rPr lang="it-IT" sz="1400" dirty="0"/>
              <a:t>di applicazioni che debbono rispondere a criteri di affidabilità e </a:t>
            </a:r>
            <a:r>
              <a:rPr lang="it-IT" sz="1400" dirty="0" smtClean="0"/>
              <a:t>robustezza. Non abbiamo ritenuto necessario l’utilizzo di un Framework, in quanto la tecnologia J2EE era sufficiente per le specifiche del progetto.</a:t>
            </a:r>
          </a:p>
          <a:p>
            <a:pPr algn="just"/>
            <a:endParaRPr lang="it-IT" sz="1400" dirty="0"/>
          </a:p>
          <a:p>
            <a:pPr algn="just"/>
            <a:r>
              <a:rPr lang="it-IT" sz="1400" dirty="0" smtClean="0"/>
              <a:t>Nel Front-End abbiamo utilizzato il linguaggio PHP in quanto completo e flessibile, </a:t>
            </a:r>
            <a:r>
              <a:rPr lang="it-IT" sz="1400" dirty="0"/>
              <a:t>che può girare praticamente su qualsiasi server </a:t>
            </a:r>
            <a:r>
              <a:rPr lang="it-IT" sz="1400" dirty="0" smtClean="0"/>
              <a:t>Web </a:t>
            </a:r>
            <a:r>
              <a:rPr lang="it-IT" sz="1400" dirty="0"/>
              <a:t>e consente di interagire praticamente con qualsiasi tipo di </a:t>
            </a:r>
            <a:r>
              <a:rPr lang="it-IT" sz="1400" dirty="0" smtClean="0"/>
              <a:t>database.</a:t>
            </a:r>
            <a:endParaRPr lang="it-IT" sz="1400" dirty="0" smtClean="0"/>
          </a:p>
        </p:txBody>
      </p:sp>
      <p:sp>
        <p:nvSpPr>
          <p:cNvPr id="3" name="Titolo 2"/>
          <p:cNvSpPr>
            <a:spLocks noGrp="1"/>
          </p:cNvSpPr>
          <p:nvPr>
            <p:ph type="title"/>
          </p:nvPr>
        </p:nvSpPr>
        <p:spPr/>
        <p:txBody>
          <a:bodyPr>
            <a:normAutofit fontScale="90000"/>
          </a:bodyPr>
          <a:lstStyle/>
          <a:p>
            <a:r>
              <a:rPr lang="it-IT" i="1" dirty="0" smtClean="0">
                <a:solidFill>
                  <a:srgbClr val="FFC000"/>
                </a:solidFill>
              </a:rPr>
              <a:t>codice</a:t>
            </a:r>
            <a:r>
              <a:rPr lang="it-IT" dirty="0" smtClean="0"/>
              <a:t/>
            </a:r>
            <a:br>
              <a:rPr lang="it-IT" dirty="0" smtClean="0"/>
            </a:br>
            <a:r>
              <a:rPr lang="it-IT" sz="1800" i="1" dirty="0" smtClean="0">
                <a:solidFill>
                  <a:srgbClr val="002060"/>
                </a:solidFill>
              </a:rPr>
              <a:t>considerazioni</a:t>
            </a:r>
            <a:endParaRPr lang="it-IT" sz="1800" i="1" dirty="0">
              <a:solidFill>
                <a:srgbClr val="002060"/>
              </a:solidFill>
            </a:endParaRPr>
          </a:p>
        </p:txBody>
      </p:sp>
    </p:spTree>
    <p:extLst>
      <p:ext uri="{BB962C8B-B14F-4D97-AF65-F5344CB8AC3E}">
        <p14:creationId xmlns:p14="http://schemas.microsoft.com/office/powerpoint/2010/main" val="13837759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half" idx="2"/>
          </p:nvPr>
        </p:nvSpPr>
        <p:spPr>
          <a:xfrm>
            <a:off x="841247" y="2057400"/>
            <a:ext cx="3600000" cy="3810000"/>
          </a:xfrm>
        </p:spPr>
        <p:txBody>
          <a:bodyPr>
            <a:normAutofit/>
          </a:bodyPr>
          <a:lstStyle/>
          <a:p>
            <a:pPr algn="just"/>
            <a:endParaRPr lang="it-IT" sz="1400" dirty="0" smtClean="0"/>
          </a:p>
          <a:p>
            <a:pPr algn="just"/>
            <a:r>
              <a:rPr lang="it-IT" sz="1400" dirty="0" smtClean="0"/>
              <a:t>Nel campo della progettazione software il </a:t>
            </a:r>
            <a:r>
              <a:rPr lang="it-IT" sz="1400" i="1" dirty="0" smtClean="0"/>
              <a:t>front-end</a:t>
            </a:r>
            <a:r>
              <a:rPr lang="it-IT" sz="1400" dirty="0" smtClean="0"/>
              <a:t> è la parte di un sistema </a:t>
            </a:r>
            <a:r>
              <a:rPr lang="it-IT" sz="1400" i="1" dirty="0" smtClean="0"/>
              <a:t>software</a:t>
            </a:r>
            <a:r>
              <a:rPr lang="it-IT" sz="1400" dirty="0" smtClean="0"/>
              <a:t> che gestisce l'interazione con l'utente o con sistemi esterni che producono dati di ingresso.</a:t>
            </a:r>
          </a:p>
          <a:p>
            <a:pPr algn="just"/>
            <a:r>
              <a:rPr lang="it-IT" sz="1400" dirty="0" smtClean="0"/>
              <a:t>E’ inoltre </a:t>
            </a:r>
            <a:r>
              <a:rPr lang="it-IT" sz="1400" dirty="0"/>
              <a:t>responsabile </a:t>
            </a:r>
            <a:r>
              <a:rPr lang="it-IT" sz="1400" dirty="0" smtClean="0"/>
              <a:t>della loro elaborazione </a:t>
            </a:r>
            <a:r>
              <a:rPr lang="it-IT" sz="1400" dirty="0"/>
              <a:t>con modalità conformi a specifiche predefinite e invarianti, tali da renderli utilizzabili dal </a:t>
            </a:r>
            <a:r>
              <a:rPr lang="it-IT" sz="1400" i="1" dirty="0"/>
              <a:t>back end</a:t>
            </a:r>
            <a:r>
              <a:rPr lang="it-IT" sz="1400" dirty="0" smtClean="0"/>
              <a:t>.</a:t>
            </a:r>
          </a:p>
        </p:txBody>
      </p:sp>
      <p:sp>
        <p:nvSpPr>
          <p:cNvPr id="5" name="Titolo 4"/>
          <p:cNvSpPr>
            <a:spLocks noGrp="1"/>
          </p:cNvSpPr>
          <p:nvPr>
            <p:ph type="title"/>
          </p:nvPr>
        </p:nvSpPr>
        <p:spPr/>
        <p:txBody>
          <a:bodyPr>
            <a:normAutofit fontScale="90000"/>
          </a:bodyPr>
          <a:lstStyle/>
          <a:p>
            <a:r>
              <a:rPr lang="it-IT" i="1" dirty="0" smtClean="0">
                <a:solidFill>
                  <a:srgbClr val="00B050"/>
                </a:solidFill>
              </a:rPr>
              <a:t>Front-end</a:t>
            </a:r>
            <a:r>
              <a:rPr lang="it-IT" dirty="0" smtClean="0">
                <a:solidFill>
                  <a:srgbClr val="00B050"/>
                </a:solidFill>
              </a:rPr>
              <a:t/>
            </a:r>
            <a:br>
              <a:rPr lang="it-IT" dirty="0" smtClean="0">
                <a:solidFill>
                  <a:srgbClr val="00B050"/>
                </a:solidFill>
              </a:rPr>
            </a:br>
            <a:r>
              <a:rPr lang="it-IT" sz="1800" i="1" dirty="0" smtClean="0">
                <a:solidFill>
                  <a:srgbClr val="002060"/>
                </a:solidFill>
              </a:rPr>
              <a:t>informazioni</a:t>
            </a:r>
            <a:endParaRPr lang="it-IT" sz="1800" i="1" dirty="0">
              <a:solidFill>
                <a:srgbClr val="002060"/>
              </a:solidFill>
            </a:endParaRPr>
          </a:p>
        </p:txBody>
      </p:sp>
    </p:spTree>
    <p:extLst>
      <p:ext uri="{BB962C8B-B14F-4D97-AF65-F5344CB8AC3E}">
        <p14:creationId xmlns:p14="http://schemas.microsoft.com/office/powerpoint/2010/main" val="227936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p:cNvSpPr>
            <a:spLocks noGrp="1"/>
          </p:cNvSpPr>
          <p:nvPr>
            <p:ph type="title"/>
          </p:nvPr>
        </p:nvSpPr>
        <p:spPr/>
        <p:txBody>
          <a:bodyPr>
            <a:normAutofit fontScale="90000"/>
          </a:bodyPr>
          <a:lstStyle/>
          <a:p>
            <a:r>
              <a:rPr lang="it-IT" i="1" dirty="0" smtClean="0">
                <a:solidFill>
                  <a:srgbClr val="00B050"/>
                </a:solidFill>
              </a:rPr>
              <a:t>Front-end</a:t>
            </a:r>
            <a:r>
              <a:rPr lang="it-IT" dirty="0" smtClean="0"/>
              <a:t/>
            </a:r>
            <a:br>
              <a:rPr lang="it-IT" dirty="0" smtClean="0"/>
            </a:br>
            <a:r>
              <a:rPr lang="it-IT" sz="1800" i="1" dirty="0" smtClean="0">
                <a:solidFill>
                  <a:srgbClr val="002060"/>
                </a:solidFill>
              </a:rPr>
              <a:t>codice</a:t>
            </a:r>
            <a:endParaRPr lang="it-IT" sz="1800" i="1" dirty="0">
              <a:solidFill>
                <a:srgbClr val="002060"/>
              </a:solidFill>
            </a:endParaRPr>
          </a:p>
        </p:txBody>
      </p:sp>
      <p:pic>
        <p:nvPicPr>
          <p:cNvPr id="5" name="Immagine 4"/>
          <p:cNvPicPr>
            <a:picLocks noChangeAspect="1"/>
          </p:cNvPicPr>
          <p:nvPr/>
        </p:nvPicPr>
        <p:blipFill rotWithShape="1">
          <a:blip r:embed="rId2"/>
          <a:srcRect t="-371" b="6144"/>
          <a:stretch/>
        </p:blipFill>
        <p:spPr>
          <a:xfrm>
            <a:off x="5652539" y="2057400"/>
            <a:ext cx="6120000" cy="3429000"/>
          </a:xfrm>
          <a:prstGeom prst="rect">
            <a:avLst/>
          </a:prstGeom>
        </p:spPr>
      </p:pic>
    </p:spTree>
    <p:extLst>
      <p:ext uri="{BB962C8B-B14F-4D97-AF65-F5344CB8AC3E}">
        <p14:creationId xmlns:p14="http://schemas.microsoft.com/office/powerpoint/2010/main" val="22759655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p:cNvSpPr>
            <a:spLocks noGrp="1"/>
          </p:cNvSpPr>
          <p:nvPr>
            <p:ph type="title"/>
          </p:nvPr>
        </p:nvSpPr>
        <p:spPr/>
        <p:txBody>
          <a:bodyPr>
            <a:normAutofit fontScale="90000"/>
          </a:bodyPr>
          <a:lstStyle/>
          <a:p>
            <a:r>
              <a:rPr lang="it-IT" i="1" dirty="0" smtClean="0">
                <a:solidFill>
                  <a:srgbClr val="00B050"/>
                </a:solidFill>
              </a:rPr>
              <a:t>Front-end</a:t>
            </a:r>
            <a:r>
              <a:rPr lang="it-IT" dirty="0" smtClean="0"/>
              <a:t/>
            </a:r>
            <a:br>
              <a:rPr lang="it-IT" dirty="0" smtClean="0"/>
            </a:br>
            <a:r>
              <a:rPr lang="it-IT" sz="1800" i="1" dirty="0" smtClean="0">
                <a:solidFill>
                  <a:srgbClr val="002060"/>
                </a:solidFill>
              </a:rPr>
              <a:t>codice</a:t>
            </a:r>
            <a:endParaRPr lang="it-IT" sz="1800" i="1" dirty="0">
              <a:solidFill>
                <a:srgbClr val="002060"/>
              </a:solidFill>
            </a:endParaRPr>
          </a:p>
        </p:txBody>
      </p:sp>
      <p:pic>
        <p:nvPicPr>
          <p:cNvPr id="4" name="Immagine 3"/>
          <p:cNvPicPr>
            <a:picLocks noChangeAspect="1"/>
          </p:cNvPicPr>
          <p:nvPr/>
        </p:nvPicPr>
        <p:blipFill rotWithShape="1">
          <a:blip r:embed="rId2"/>
          <a:srcRect b="5258"/>
          <a:stretch/>
        </p:blipFill>
        <p:spPr>
          <a:xfrm>
            <a:off x="5652539" y="2057401"/>
            <a:ext cx="6120000" cy="3428999"/>
          </a:xfrm>
          <a:prstGeom prst="rect">
            <a:avLst/>
          </a:prstGeom>
        </p:spPr>
      </p:pic>
    </p:spTree>
    <p:extLst>
      <p:ext uri="{BB962C8B-B14F-4D97-AF65-F5344CB8AC3E}">
        <p14:creationId xmlns:p14="http://schemas.microsoft.com/office/powerpoint/2010/main" val="7544900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descr="Elenco immagini radiale" title="SmartArt"/>
          <p:cNvGraphicFramePr>
            <a:graphicFrameLocks/>
          </p:cNvGraphicFramePr>
          <p:nvPr>
            <p:extLst>
              <p:ext uri="{D42A27DB-BD31-4B8C-83A1-F6EECF244321}">
                <p14:modId xmlns:p14="http://schemas.microsoft.com/office/powerpoint/2010/main" val="769709834"/>
              </p:ext>
            </p:extLst>
          </p:nvPr>
        </p:nvGraphicFramePr>
        <p:xfrm>
          <a:off x="4009659" y="1524000"/>
          <a:ext cx="8574088" cy="4786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3" descr="Elenco immagini radiale" title="SmartArt"/>
          <p:cNvGraphicFramePr>
            <a:graphicFrameLocks/>
          </p:cNvGraphicFramePr>
          <p:nvPr>
            <p:extLst>
              <p:ext uri="{D42A27DB-BD31-4B8C-83A1-F6EECF244321}">
                <p14:modId xmlns:p14="http://schemas.microsoft.com/office/powerpoint/2010/main" val="3347065535"/>
              </p:ext>
            </p:extLst>
          </p:nvPr>
        </p:nvGraphicFramePr>
        <p:xfrm>
          <a:off x="3041601" y="896449"/>
          <a:ext cx="3582050" cy="236176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4" name="Content Placeholder 3" descr="Elenco immagini radiale" title="SmartArt"/>
          <p:cNvGraphicFramePr>
            <a:graphicFrameLocks/>
          </p:cNvGraphicFramePr>
          <p:nvPr>
            <p:extLst>
              <p:ext uri="{D42A27DB-BD31-4B8C-83A1-F6EECF244321}">
                <p14:modId xmlns:p14="http://schemas.microsoft.com/office/powerpoint/2010/main" val="1999823175"/>
              </p:ext>
            </p:extLst>
          </p:nvPr>
        </p:nvGraphicFramePr>
        <p:xfrm>
          <a:off x="2717483" y="3495835"/>
          <a:ext cx="3582050" cy="236176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3969691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p:cNvSpPr>
            <a:spLocks noGrp="1"/>
          </p:cNvSpPr>
          <p:nvPr>
            <p:ph type="title"/>
          </p:nvPr>
        </p:nvSpPr>
        <p:spPr/>
        <p:txBody>
          <a:bodyPr>
            <a:normAutofit fontScale="90000"/>
          </a:bodyPr>
          <a:lstStyle/>
          <a:p>
            <a:r>
              <a:rPr lang="it-IT" i="1" dirty="0" smtClean="0">
                <a:solidFill>
                  <a:srgbClr val="00B050"/>
                </a:solidFill>
              </a:rPr>
              <a:t>Front-end</a:t>
            </a:r>
            <a:r>
              <a:rPr lang="it-IT" dirty="0" smtClean="0"/>
              <a:t/>
            </a:r>
            <a:br>
              <a:rPr lang="it-IT" dirty="0" smtClean="0"/>
            </a:br>
            <a:r>
              <a:rPr lang="it-IT" sz="1800" i="1" dirty="0" smtClean="0">
                <a:solidFill>
                  <a:srgbClr val="002060"/>
                </a:solidFill>
              </a:rPr>
              <a:t>codice</a:t>
            </a:r>
            <a:endParaRPr lang="it-IT" sz="1800" i="1" dirty="0">
              <a:solidFill>
                <a:srgbClr val="002060"/>
              </a:solidFill>
            </a:endParaRPr>
          </a:p>
        </p:txBody>
      </p:sp>
      <p:pic>
        <p:nvPicPr>
          <p:cNvPr id="5" name="Immagine 4"/>
          <p:cNvPicPr>
            <a:picLocks noChangeAspect="1"/>
          </p:cNvPicPr>
          <p:nvPr/>
        </p:nvPicPr>
        <p:blipFill rotWithShape="1">
          <a:blip r:embed="rId2"/>
          <a:srcRect b="5296"/>
          <a:stretch/>
        </p:blipFill>
        <p:spPr>
          <a:xfrm>
            <a:off x="5652539" y="2057402"/>
            <a:ext cx="6120000" cy="3428998"/>
          </a:xfrm>
          <a:prstGeom prst="rect">
            <a:avLst/>
          </a:prstGeom>
        </p:spPr>
      </p:pic>
    </p:spTree>
    <p:extLst>
      <p:ext uri="{BB962C8B-B14F-4D97-AF65-F5344CB8AC3E}">
        <p14:creationId xmlns:p14="http://schemas.microsoft.com/office/powerpoint/2010/main" val="28156868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p:cNvSpPr>
            <a:spLocks noGrp="1"/>
          </p:cNvSpPr>
          <p:nvPr>
            <p:ph type="title"/>
          </p:nvPr>
        </p:nvSpPr>
        <p:spPr/>
        <p:txBody>
          <a:bodyPr>
            <a:normAutofit fontScale="90000"/>
          </a:bodyPr>
          <a:lstStyle/>
          <a:p>
            <a:r>
              <a:rPr lang="it-IT" i="1" dirty="0" smtClean="0">
                <a:solidFill>
                  <a:srgbClr val="00B050"/>
                </a:solidFill>
              </a:rPr>
              <a:t>Front-end</a:t>
            </a:r>
            <a:r>
              <a:rPr lang="it-IT" dirty="0" smtClean="0"/>
              <a:t/>
            </a:r>
            <a:br>
              <a:rPr lang="it-IT" dirty="0" smtClean="0"/>
            </a:br>
            <a:r>
              <a:rPr lang="it-IT" sz="1800" i="1" dirty="0" smtClean="0">
                <a:solidFill>
                  <a:srgbClr val="002060"/>
                </a:solidFill>
              </a:rPr>
              <a:t>codice</a:t>
            </a:r>
            <a:endParaRPr lang="it-IT" sz="1800" i="1" dirty="0">
              <a:solidFill>
                <a:srgbClr val="002060"/>
              </a:solidFill>
            </a:endParaRPr>
          </a:p>
        </p:txBody>
      </p:sp>
      <p:pic>
        <p:nvPicPr>
          <p:cNvPr id="6" name="Immagine 5"/>
          <p:cNvPicPr>
            <a:picLocks noChangeAspect="1"/>
          </p:cNvPicPr>
          <p:nvPr/>
        </p:nvPicPr>
        <p:blipFill rotWithShape="1">
          <a:blip r:embed="rId2"/>
          <a:srcRect b="5017"/>
          <a:stretch/>
        </p:blipFill>
        <p:spPr>
          <a:xfrm>
            <a:off x="5652540" y="2057402"/>
            <a:ext cx="6120000" cy="3428998"/>
          </a:xfrm>
          <a:prstGeom prst="rect">
            <a:avLst/>
          </a:prstGeom>
        </p:spPr>
      </p:pic>
    </p:spTree>
    <p:extLst>
      <p:ext uri="{BB962C8B-B14F-4D97-AF65-F5344CB8AC3E}">
        <p14:creationId xmlns:p14="http://schemas.microsoft.com/office/powerpoint/2010/main" val="23574941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p:cNvSpPr>
            <a:spLocks noGrp="1"/>
          </p:cNvSpPr>
          <p:nvPr>
            <p:ph type="title"/>
          </p:nvPr>
        </p:nvSpPr>
        <p:spPr/>
        <p:txBody>
          <a:bodyPr>
            <a:normAutofit fontScale="90000"/>
          </a:bodyPr>
          <a:lstStyle/>
          <a:p>
            <a:r>
              <a:rPr lang="it-IT" i="1" dirty="0" smtClean="0">
                <a:solidFill>
                  <a:srgbClr val="00B050"/>
                </a:solidFill>
              </a:rPr>
              <a:t>Front-end</a:t>
            </a:r>
            <a:r>
              <a:rPr lang="it-IT" dirty="0" smtClean="0"/>
              <a:t/>
            </a:r>
            <a:br>
              <a:rPr lang="it-IT" dirty="0" smtClean="0"/>
            </a:br>
            <a:r>
              <a:rPr lang="it-IT" sz="1800" i="1" dirty="0" smtClean="0">
                <a:solidFill>
                  <a:srgbClr val="002060"/>
                </a:solidFill>
              </a:rPr>
              <a:t>codice</a:t>
            </a:r>
            <a:endParaRPr lang="it-IT" sz="1800" i="1" dirty="0">
              <a:solidFill>
                <a:srgbClr val="002060"/>
              </a:solidFill>
            </a:endParaRPr>
          </a:p>
        </p:txBody>
      </p:sp>
      <p:pic>
        <p:nvPicPr>
          <p:cNvPr id="4" name="Immagine 3"/>
          <p:cNvPicPr>
            <a:picLocks noChangeAspect="1"/>
          </p:cNvPicPr>
          <p:nvPr/>
        </p:nvPicPr>
        <p:blipFill rotWithShape="1">
          <a:blip r:embed="rId2"/>
          <a:srcRect b="4925"/>
          <a:stretch/>
        </p:blipFill>
        <p:spPr>
          <a:xfrm>
            <a:off x="5652540" y="2067094"/>
            <a:ext cx="6120000" cy="3419306"/>
          </a:xfrm>
          <a:prstGeom prst="rect">
            <a:avLst/>
          </a:prstGeom>
        </p:spPr>
      </p:pic>
    </p:spTree>
    <p:extLst>
      <p:ext uri="{BB962C8B-B14F-4D97-AF65-F5344CB8AC3E}">
        <p14:creationId xmlns:p14="http://schemas.microsoft.com/office/powerpoint/2010/main" val="29338642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half" idx="2"/>
          </p:nvPr>
        </p:nvSpPr>
        <p:spPr>
          <a:xfrm>
            <a:off x="841248" y="2057400"/>
            <a:ext cx="3600000" cy="2583873"/>
          </a:xfrm>
        </p:spPr>
        <p:txBody>
          <a:bodyPr/>
          <a:lstStyle/>
          <a:p>
            <a:pPr algn="just"/>
            <a:endParaRPr lang="it-IT" dirty="0" smtClean="0"/>
          </a:p>
          <a:p>
            <a:pPr algn="just"/>
            <a:r>
              <a:rPr lang="it-IT" sz="1400" dirty="0" smtClean="0"/>
              <a:t>E’ possibile accedere all’applicazione mediante il login, inserendo nel </a:t>
            </a:r>
            <a:r>
              <a:rPr lang="it-IT" sz="1400" dirty="0" err="1" smtClean="0"/>
              <a:t>form</a:t>
            </a:r>
            <a:r>
              <a:rPr lang="it-IT" sz="1400" dirty="0" smtClean="0"/>
              <a:t> il nome dell’utente registrato e la relativa password associata ad esso, in modo da rendere sicuri e privati i contenuti informativi contenuti all’interno</a:t>
            </a:r>
            <a:r>
              <a:rPr lang="it-IT" sz="1400" dirty="0"/>
              <a:t>.</a:t>
            </a:r>
            <a:endParaRPr lang="it-IT" sz="1400" dirty="0" smtClean="0"/>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539" y="2057400"/>
            <a:ext cx="6120000" cy="3429000"/>
          </a:xfrm>
          <a:prstGeom prst="rect">
            <a:avLst/>
          </a:prstGeom>
        </p:spPr>
      </p:pic>
      <p:sp>
        <p:nvSpPr>
          <p:cNvPr id="9" name="Titolo 8"/>
          <p:cNvSpPr>
            <a:spLocks noGrp="1"/>
          </p:cNvSpPr>
          <p:nvPr>
            <p:ph type="title"/>
          </p:nvPr>
        </p:nvSpPr>
        <p:spPr/>
        <p:txBody>
          <a:bodyPr>
            <a:normAutofit fontScale="90000"/>
          </a:bodyPr>
          <a:lstStyle/>
          <a:p>
            <a:r>
              <a:rPr lang="it-IT" i="1" dirty="0" smtClean="0">
                <a:solidFill>
                  <a:srgbClr val="00B050"/>
                </a:solidFill>
              </a:rPr>
              <a:t>Front-end</a:t>
            </a:r>
            <a:r>
              <a:rPr lang="it-IT" dirty="0" smtClean="0"/>
              <a:t/>
            </a:r>
            <a:br>
              <a:rPr lang="it-IT" dirty="0" smtClean="0"/>
            </a:br>
            <a:r>
              <a:rPr lang="it-IT" sz="1800" i="1" dirty="0" smtClean="0">
                <a:solidFill>
                  <a:srgbClr val="002060"/>
                </a:solidFill>
              </a:rPr>
              <a:t>login</a:t>
            </a:r>
            <a:endParaRPr lang="it-IT" sz="1800" i="1" dirty="0">
              <a:solidFill>
                <a:srgbClr val="002060"/>
              </a:solidFill>
            </a:endParaRPr>
          </a:p>
        </p:txBody>
      </p:sp>
    </p:spTree>
    <p:extLst>
      <p:ext uri="{BB962C8B-B14F-4D97-AF65-F5344CB8AC3E}">
        <p14:creationId xmlns:p14="http://schemas.microsoft.com/office/powerpoint/2010/main" val="22303445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pPr>
              <a:lnSpc>
                <a:spcPct val="50000"/>
              </a:lnSpc>
            </a:pPr>
            <a:r>
              <a:rPr lang="it-IT" i="1" dirty="0" smtClean="0">
                <a:solidFill>
                  <a:srgbClr val="00B050"/>
                </a:solidFill>
                <a:latin typeface="+mn-lt"/>
              </a:rPr>
              <a:t>Front-end</a:t>
            </a:r>
            <a:r>
              <a:rPr lang="it-IT" i="1" dirty="0" smtClean="0">
                <a:solidFill>
                  <a:srgbClr val="002060"/>
                </a:solidFill>
                <a:latin typeface="+mn-lt"/>
              </a:rPr>
              <a:t/>
            </a:r>
            <a:br>
              <a:rPr lang="it-IT" i="1" dirty="0" smtClean="0">
                <a:solidFill>
                  <a:srgbClr val="002060"/>
                </a:solidFill>
                <a:latin typeface="+mn-lt"/>
              </a:rPr>
            </a:br>
            <a:r>
              <a:rPr lang="it-IT" i="1" dirty="0">
                <a:solidFill>
                  <a:srgbClr val="002060"/>
                </a:solidFill>
                <a:latin typeface="+mn-lt"/>
              </a:rPr>
              <a:t/>
            </a:r>
            <a:br>
              <a:rPr lang="it-IT" i="1" dirty="0">
                <a:solidFill>
                  <a:srgbClr val="002060"/>
                </a:solidFill>
                <a:latin typeface="+mn-lt"/>
              </a:rPr>
            </a:br>
            <a:r>
              <a:rPr lang="it-IT" sz="1800" i="1" dirty="0" smtClean="0">
                <a:solidFill>
                  <a:srgbClr val="002060"/>
                </a:solidFill>
                <a:latin typeface="+mn-lt"/>
              </a:rPr>
              <a:t>login errato</a:t>
            </a:r>
            <a:endParaRPr lang="it-IT" sz="1800" i="1" dirty="0">
              <a:solidFill>
                <a:srgbClr val="002060"/>
              </a:solidFill>
              <a:latin typeface="+mn-lt"/>
            </a:endParaRPr>
          </a:p>
        </p:txBody>
      </p:sp>
      <p:pic>
        <p:nvPicPr>
          <p:cNvPr id="8" name="Immagin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539" y="2057401"/>
            <a:ext cx="6120000" cy="3429000"/>
          </a:xfrm>
          <a:prstGeom prst="rect">
            <a:avLst/>
          </a:prstGeom>
        </p:spPr>
      </p:pic>
    </p:spTree>
    <p:extLst>
      <p:ext uri="{BB962C8B-B14F-4D97-AF65-F5344CB8AC3E}">
        <p14:creationId xmlns:p14="http://schemas.microsoft.com/office/powerpoint/2010/main" val="39721038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p:cNvSpPr>
            <a:spLocks noGrp="1"/>
          </p:cNvSpPr>
          <p:nvPr>
            <p:ph type="title"/>
          </p:nvPr>
        </p:nvSpPr>
        <p:spPr/>
        <p:txBody>
          <a:bodyPr>
            <a:normAutofit fontScale="90000"/>
          </a:bodyPr>
          <a:lstStyle/>
          <a:p>
            <a:r>
              <a:rPr lang="it-IT" i="1" dirty="0" smtClean="0">
                <a:solidFill>
                  <a:srgbClr val="00B050"/>
                </a:solidFill>
              </a:rPr>
              <a:t>Front-end</a:t>
            </a:r>
            <a:r>
              <a:rPr lang="it-IT" dirty="0" smtClean="0"/>
              <a:t/>
            </a:r>
            <a:br>
              <a:rPr lang="it-IT" dirty="0" smtClean="0"/>
            </a:br>
            <a:r>
              <a:rPr lang="it-IT" sz="1800" i="1" dirty="0" smtClean="0">
                <a:solidFill>
                  <a:srgbClr val="002060"/>
                </a:solidFill>
              </a:rPr>
              <a:t>codice login</a:t>
            </a:r>
            <a:endParaRPr lang="it-IT" sz="1800" i="1" dirty="0">
              <a:solidFill>
                <a:srgbClr val="002060"/>
              </a:solidFill>
            </a:endParaRPr>
          </a:p>
        </p:txBody>
      </p:sp>
      <p:pic>
        <p:nvPicPr>
          <p:cNvPr id="5" name="Immagine 4"/>
          <p:cNvPicPr>
            <a:picLocks noChangeAspect="1"/>
          </p:cNvPicPr>
          <p:nvPr/>
        </p:nvPicPr>
        <p:blipFill rotWithShape="1">
          <a:blip r:embed="rId2"/>
          <a:srcRect b="5292"/>
          <a:stretch/>
        </p:blipFill>
        <p:spPr>
          <a:xfrm>
            <a:off x="5652540" y="2202286"/>
            <a:ext cx="6120000" cy="3284114"/>
          </a:xfrm>
          <a:prstGeom prst="rect">
            <a:avLst/>
          </a:prstGeom>
        </p:spPr>
      </p:pic>
    </p:spTree>
    <p:extLst>
      <p:ext uri="{BB962C8B-B14F-4D97-AF65-F5344CB8AC3E}">
        <p14:creationId xmlns:p14="http://schemas.microsoft.com/office/powerpoint/2010/main" val="824527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pPr>
              <a:lnSpc>
                <a:spcPct val="50000"/>
              </a:lnSpc>
            </a:pPr>
            <a:r>
              <a:rPr lang="it-IT" i="1" dirty="0" smtClean="0">
                <a:solidFill>
                  <a:srgbClr val="00B050"/>
                </a:solidFill>
                <a:latin typeface="+mn-lt"/>
              </a:rPr>
              <a:t>Front-end</a:t>
            </a:r>
            <a:r>
              <a:rPr lang="it-IT" i="1" dirty="0" smtClean="0">
                <a:solidFill>
                  <a:srgbClr val="002060"/>
                </a:solidFill>
                <a:latin typeface="+mn-lt"/>
              </a:rPr>
              <a:t/>
            </a:r>
            <a:br>
              <a:rPr lang="it-IT" i="1" dirty="0" smtClean="0">
                <a:solidFill>
                  <a:srgbClr val="002060"/>
                </a:solidFill>
                <a:latin typeface="+mn-lt"/>
              </a:rPr>
            </a:br>
            <a:r>
              <a:rPr lang="it-IT" i="1" dirty="0">
                <a:solidFill>
                  <a:srgbClr val="002060"/>
                </a:solidFill>
                <a:latin typeface="+mn-lt"/>
              </a:rPr>
              <a:t/>
            </a:r>
            <a:br>
              <a:rPr lang="it-IT" i="1" dirty="0">
                <a:solidFill>
                  <a:srgbClr val="002060"/>
                </a:solidFill>
                <a:latin typeface="+mn-lt"/>
              </a:rPr>
            </a:br>
            <a:r>
              <a:rPr lang="it-IT" sz="1800" i="1" dirty="0" smtClean="0">
                <a:solidFill>
                  <a:srgbClr val="002060"/>
                </a:solidFill>
                <a:latin typeface="+mn-lt"/>
              </a:rPr>
              <a:t>ricerca</a:t>
            </a:r>
            <a:endParaRPr lang="it-IT" sz="1800" i="1" dirty="0">
              <a:solidFill>
                <a:srgbClr val="002060"/>
              </a:solidFill>
              <a:latin typeface="+mn-lt"/>
            </a:endParaRPr>
          </a:p>
        </p:txBody>
      </p:sp>
      <p:sp>
        <p:nvSpPr>
          <p:cNvPr id="4" name="Segnaposto testo 3"/>
          <p:cNvSpPr>
            <a:spLocks noGrp="1"/>
          </p:cNvSpPr>
          <p:nvPr>
            <p:ph type="body" sz="half" idx="2"/>
          </p:nvPr>
        </p:nvSpPr>
        <p:spPr>
          <a:xfrm>
            <a:off x="841248" y="2057400"/>
            <a:ext cx="3600000" cy="3810000"/>
          </a:xfrm>
        </p:spPr>
        <p:txBody>
          <a:bodyPr/>
          <a:lstStyle/>
          <a:p>
            <a:pPr algn="just"/>
            <a:endParaRPr lang="it-IT" dirty="0" smtClean="0"/>
          </a:p>
          <a:p>
            <a:pPr algn="just"/>
            <a:r>
              <a:rPr lang="it-IT" dirty="0" smtClean="0"/>
              <a:t>E’ possibile effettuare la ricerca di un documento (se contenuto all’interno del database) mediante il </a:t>
            </a:r>
            <a:r>
              <a:rPr lang="it-IT" dirty="0" err="1" smtClean="0"/>
              <a:t>form</a:t>
            </a:r>
            <a:r>
              <a:rPr lang="it-IT" dirty="0" smtClean="0"/>
              <a:t> «Ricerca».</a:t>
            </a:r>
          </a:p>
          <a:p>
            <a:pPr algn="just"/>
            <a:r>
              <a:rPr lang="it-IT" dirty="0" smtClean="0"/>
              <a:t>La ricerca può essere eseguita dal software in base al «Titolo», all’«Autore» o all’«Editore».</a:t>
            </a:r>
          </a:p>
          <a:p>
            <a:pPr algn="just"/>
            <a:r>
              <a:rPr lang="it-IT" dirty="0" smtClean="0"/>
              <a:t>Il software interrogherà il database e invierà all’utente l’anteprima del testo desiderato.</a:t>
            </a:r>
          </a:p>
          <a:p>
            <a:pPr algn="just"/>
            <a:endParaRPr lang="it-IT" dirty="0" smtClean="0"/>
          </a:p>
        </p:txBody>
      </p:sp>
      <p:pic>
        <p:nvPicPr>
          <p:cNvPr id="7" name="Immagin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539" y="2057400"/>
            <a:ext cx="6120000" cy="3429001"/>
          </a:xfrm>
          <a:prstGeom prst="rect">
            <a:avLst/>
          </a:prstGeom>
        </p:spPr>
      </p:pic>
    </p:spTree>
    <p:extLst>
      <p:ext uri="{BB962C8B-B14F-4D97-AF65-F5344CB8AC3E}">
        <p14:creationId xmlns:p14="http://schemas.microsoft.com/office/powerpoint/2010/main" val="26882397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pPr>
              <a:lnSpc>
                <a:spcPct val="50000"/>
              </a:lnSpc>
            </a:pPr>
            <a:r>
              <a:rPr lang="it-IT" i="1" dirty="0" smtClean="0">
                <a:solidFill>
                  <a:srgbClr val="00B050"/>
                </a:solidFill>
                <a:latin typeface="+mn-lt"/>
              </a:rPr>
              <a:t>Front-end</a:t>
            </a:r>
            <a:r>
              <a:rPr lang="it-IT" i="1" dirty="0" smtClean="0">
                <a:solidFill>
                  <a:srgbClr val="002060"/>
                </a:solidFill>
                <a:latin typeface="+mn-lt"/>
              </a:rPr>
              <a:t/>
            </a:r>
            <a:br>
              <a:rPr lang="it-IT" i="1" dirty="0" smtClean="0">
                <a:solidFill>
                  <a:srgbClr val="002060"/>
                </a:solidFill>
                <a:latin typeface="+mn-lt"/>
              </a:rPr>
            </a:br>
            <a:r>
              <a:rPr lang="it-IT" i="1" dirty="0">
                <a:solidFill>
                  <a:srgbClr val="002060"/>
                </a:solidFill>
                <a:latin typeface="+mn-lt"/>
              </a:rPr>
              <a:t/>
            </a:r>
            <a:br>
              <a:rPr lang="it-IT" i="1" dirty="0">
                <a:solidFill>
                  <a:srgbClr val="002060"/>
                </a:solidFill>
                <a:latin typeface="+mn-lt"/>
              </a:rPr>
            </a:br>
            <a:r>
              <a:rPr lang="it-IT" sz="1800" i="1" dirty="0" smtClean="0">
                <a:solidFill>
                  <a:srgbClr val="002060"/>
                </a:solidFill>
                <a:latin typeface="+mn-lt"/>
              </a:rPr>
              <a:t>risultato della ricerca</a:t>
            </a:r>
            <a:endParaRPr lang="it-IT" sz="1800" i="1" dirty="0">
              <a:solidFill>
                <a:srgbClr val="002060"/>
              </a:solidFill>
              <a:latin typeface="+mn-lt"/>
            </a:endParaRPr>
          </a:p>
        </p:txBody>
      </p:sp>
      <p:pic>
        <p:nvPicPr>
          <p:cNvPr id="9" name="Immagin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539" y="2057400"/>
            <a:ext cx="6120000" cy="3429001"/>
          </a:xfrm>
          <a:prstGeom prst="rect">
            <a:avLst/>
          </a:prstGeom>
        </p:spPr>
      </p:pic>
      <p:sp>
        <p:nvSpPr>
          <p:cNvPr id="5" name="Segnaposto testo 3"/>
          <p:cNvSpPr>
            <a:spLocks noGrp="1"/>
          </p:cNvSpPr>
          <p:nvPr>
            <p:ph type="body" sz="half" idx="2"/>
          </p:nvPr>
        </p:nvSpPr>
        <p:spPr>
          <a:xfrm>
            <a:off x="841248" y="2057400"/>
            <a:ext cx="3600000" cy="3810000"/>
          </a:xfrm>
        </p:spPr>
        <p:txBody>
          <a:bodyPr/>
          <a:lstStyle/>
          <a:p>
            <a:pPr algn="just"/>
            <a:endParaRPr lang="it-IT" dirty="0" smtClean="0"/>
          </a:p>
          <a:p>
            <a:pPr algn="just"/>
            <a:r>
              <a:rPr lang="it-IT" dirty="0" smtClean="0"/>
              <a:t>In output verranno mostrati tutti i risultati ottenuti dalla ricerca all’interno del database.</a:t>
            </a:r>
          </a:p>
          <a:p>
            <a:pPr algn="just"/>
            <a:r>
              <a:rPr lang="it-IT" dirty="0" smtClean="0"/>
              <a:t>Sarà possibile scegliere il prodotto desiderato per ottenere informazioni al riguardo circa i dettagli e l’anteprima.</a:t>
            </a:r>
          </a:p>
          <a:p>
            <a:pPr algn="just"/>
            <a:endParaRPr lang="it-IT" dirty="0" smtClean="0"/>
          </a:p>
          <a:p>
            <a:pPr algn="just"/>
            <a:endParaRPr lang="it-IT" dirty="0" smtClean="0"/>
          </a:p>
        </p:txBody>
      </p:sp>
    </p:spTree>
    <p:extLst>
      <p:ext uri="{BB962C8B-B14F-4D97-AF65-F5344CB8AC3E}">
        <p14:creationId xmlns:p14="http://schemas.microsoft.com/office/powerpoint/2010/main" val="21803736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pPr>
              <a:lnSpc>
                <a:spcPct val="50000"/>
              </a:lnSpc>
            </a:pPr>
            <a:r>
              <a:rPr lang="it-IT" i="1" dirty="0" smtClean="0">
                <a:solidFill>
                  <a:srgbClr val="00B050"/>
                </a:solidFill>
                <a:latin typeface="+mn-lt"/>
              </a:rPr>
              <a:t>Front-end</a:t>
            </a:r>
            <a:r>
              <a:rPr lang="it-IT" i="1" dirty="0" smtClean="0">
                <a:solidFill>
                  <a:srgbClr val="002060"/>
                </a:solidFill>
                <a:latin typeface="+mn-lt"/>
              </a:rPr>
              <a:t/>
            </a:r>
            <a:br>
              <a:rPr lang="it-IT" i="1" dirty="0" smtClean="0">
                <a:solidFill>
                  <a:srgbClr val="002060"/>
                </a:solidFill>
                <a:latin typeface="+mn-lt"/>
              </a:rPr>
            </a:br>
            <a:r>
              <a:rPr lang="it-IT" i="1" dirty="0" smtClean="0">
                <a:solidFill>
                  <a:srgbClr val="002060"/>
                </a:solidFill>
                <a:latin typeface="+mn-lt"/>
              </a:rPr>
              <a:t/>
            </a:r>
            <a:br>
              <a:rPr lang="it-IT" i="1" dirty="0" smtClean="0">
                <a:solidFill>
                  <a:srgbClr val="002060"/>
                </a:solidFill>
                <a:latin typeface="+mn-lt"/>
              </a:rPr>
            </a:br>
            <a:r>
              <a:rPr lang="it-IT" sz="1800" i="1" dirty="0" smtClean="0">
                <a:solidFill>
                  <a:srgbClr val="002060"/>
                </a:solidFill>
                <a:latin typeface="+mn-lt"/>
              </a:rPr>
              <a:t>dettaglio prodotto</a:t>
            </a:r>
            <a:endParaRPr lang="it-IT" sz="1800" i="1" dirty="0">
              <a:solidFill>
                <a:srgbClr val="002060"/>
              </a:solidFill>
              <a:latin typeface="+mn-lt"/>
            </a:endParaRPr>
          </a:p>
        </p:txBody>
      </p:sp>
      <p:sp>
        <p:nvSpPr>
          <p:cNvPr id="8" name="Segnaposto testo 3"/>
          <p:cNvSpPr>
            <a:spLocks noGrp="1"/>
          </p:cNvSpPr>
          <p:nvPr>
            <p:ph type="body" sz="half" idx="2"/>
          </p:nvPr>
        </p:nvSpPr>
        <p:spPr>
          <a:xfrm>
            <a:off x="841248" y="2057400"/>
            <a:ext cx="3600000" cy="3810000"/>
          </a:xfrm>
        </p:spPr>
        <p:txBody>
          <a:bodyPr/>
          <a:lstStyle/>
          <a:p>
            <a:pPr algn="just"/>
            <a:endParaRPr lang="it-IT" dirty="0" smtClean="0"/>
          </a:p>
          <a:p>
            <a:pPr algn="just"/>
            <a:endParaRPr lang="it-IT" dirty="0" smtClean="0"/>
          </a:p>
        </p:txBody>
      </p:sp>
      <p:pic>
        <p:nvPicPr>
          <p:cNvPr id="10" name="Immagin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539" y="2057400"/>
            <a:ext cx="6120000" cy="3429001"/>
          </a:xfrm>
          <a:prstGeom prst="rect">
            <a:avLst/>
          </a:prstGeom>
        </p:spPr>
      </p:pic>
    </p:spTree>
    <p:extLst>
      <p:ext uri="{BB962C8B-B14F-4D97-AF65-F5344CB8AC3E}">
        <p14:creationId xmlns:p14="http://schemas.microsoft.com/office/powerpoint/2010/main" val="22742580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p:cNvSpPr>
            <a:spLocks noGrp="1"/>
          </p:cNvSpPr>
          <p:nvPr>
            <p:ph type="title"/>
          </p:nvPr>
        </p:nvSpPr>
        <p:spPr/>
        <p:txBody>
          <a:bodyPr>
            <a:normAutofit fontScale="90000"/>
          </a:bodyPr>
          <a:lstStyle/>
          <a:p>
            <a:r>
              <a:rPr lang="it-IT" i="1" dirty="0" smtClean="0">
                <a:solidFill>
                  <a:srgbClr val="00B050"/>
                </a:solidFill>
              </a:rPr>
              <a:t>Front-end</a:t>
            </a:r>
            <a:r>
              <a:rPr lang="it-IT" dirty="0" smtClean="0"/>
              <a:t/>
            </a:r>
            <a:br>
              <a:rPr lang="it-IT" dirty="0" smtClean="0"/>
            </a:br>
            <a:r>
              <a:rPr lang="it-IT" sz="1800" i="1" dirty="0" smtClean="0">
                <a:solidFill>
                  <a:srgbClr val="002060"/>
                </a:solidFill>
              </a:rPr>
              <a:t>codice ricerca</a:t>
            </a:r>
            <a:endParaRPr lang="it-IT" sz="1800" i="1" dirty="0">
              <a:solidFill>
                <a:srgbClr val="002060"/>
              </a:solidFill>
            </a:endParaRPr>
          </a:p>
        </p:txBody>
      </p:sp>
      <p:pic>
        <p:nvPicPr>
          <p:cNvPr id="6" name="Immagine 5"/>
          <p:cNvPicPr>
            <a:picLocks noChangeAspect="1"/>
          </p:cNvPicPr>
          <p:nvPr/>
        </p:nvPicPr>
        <p:blipFill rotWithShape="1">
          <a:blip r:embed="rId2"/>
          <a:srcRect b="5235"/>
          <a:stretch/>
        </p:blipFill>
        <p:spPr>
          <a:xfrm>
            <a:off x="5652541" y="2202285"/>
            <a:ext cx="6120000" cy="3284115"/>
          </a:xfrm>
          <a:prstGeom prst="rect">
            <a:avLst/>
          </a:prstGeom>
        </p:spPr>
      </p:pic>
    </p:spTree>
    <p:extLst>
      <p:ext uri="{BB962C8B-B14F-4D97-AF65-F5344CB8AC3E}">
        <p14:creationId xmlns:p14="http://schemas.microsoft.com/office/powerpoint/2010/main" val="42315695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upload.wikimedia.org/wikipedia/en/3/34/Eclipse-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1307" y="2057400"/>
            <a:ext cx="2880000" cy="1942130"/>
          </a:xfrm>
          <a:prstGeom prst="rect">
            <a:avLst/>
          </a:prstGeom>
          <a:noFill/>
          <a:extLst>
            <a:ext uri="{909E8E84-426E-40DD-AFC4-6F175D3DCCD1}">
              <a14:hiddenFill xmlns:a14="http://schemas.microsoft.com/office/drawing/2010/main">
                <a:solidFill>
                  <a:srgbClr val="FFFFFF"/>
                </a:solidFill>
              </a14:hiddenFill>
            </a:ext>
          </a:extLst>
        </p:spPr>
      </p:pic>
      <p:sp>
        <p:nvSpPr>
          <p:cNvPr id="6" name="Segnaposto testo 3"/>
          <p:cNvSpPr txBox="1">
            <a:spLocks/>
          </p:cNvSpPr>
          <p:nvPr/>
        </p:nvSpPr>
        <p:spPr>
          <a:xfrm>
            <a:off x="841247" y="2004275"/>
            <a:ext cx="7200000" cy="3302015"/>
          </a:xfrm>
          <a:prstGeom prst="rect">
            <a:avLst/>
          </a:prstGeom>
        </p:spPr>
        <p:txBody>
          <a:bodyPr/>
          <a:lstStyle>
            <a:lvl1pPr marL="228600" indent="-228600" algn="l" defTabSz="914400" rtl="0" eaLnBrk="1" latinLnBrk="0" hangingPunct="1">
              <a:lnSpc>
                <a:spcPct val="90000"/>
              </a:lnSpc>
              <a:spcBef>
                <a:spcPts val="1000"/>
              </a:spcBef>
              <a:buFont typeface="Wingdings 2" pitchFamily="18"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lang="it-IT" sz="1400" b="1" dirty="0"/>
          </a:p>
          <a:p>
            <a:pPr marL="0" indent="0" algn="just">
              <a:buNone/>
            </a:pPr>
            <a:r>
              <a:rPr lang="it-IT" sz="1400" b="1" dirty="0" err="1"/>
              <a:t>Eclipse</a:t>
            </a:r>
            <a:r>
              <a:rPr lang="it-IT" sz="1400" dirty="0"/>
              <a:t> è un Ambiente di sviluppo integrato (IDE -</a:t>
            </a:r>
            <a:r>
              <a:rPr lang="it-IT" sz="1400" dirty="0" err="1"/>
              <a:t>Integrated</a:t>
            </a:r>
            <a:r>
              <a:rPr lang="it-IT" sz="1400" dirty="0"/>
              <a:t> Development </a:t>
            </a:r>
            <a:r>
              <a:rPr lang="it-IT" sz="1400" dirty="0" err="1"/>
              <a:t>Enviroment</a:t>
            </a:r>
            <a:r>
              <a:rPr lang="it-IT" sz="1400" dirty="0"/>
              <a:t>) open-source ovvero una piattaforma integrata che consente di gestire l'intero processo di sviluppo di applicazioni Java.</a:t>
            </a:r>
          </a:p>
          <a:p>
            <a:pPr marL="0" indent="0" algn="just">
              <a:buNone/>
            </a:pPr>
            <a:r>
              <a:rPr lang="it-IT" sz="1400" dirty="0"/>
              <a:t>La piattaforma di sviluppo è incentrata sull'uso di plug-in, delle componenti software ideate per uno specifico scopo, per esempio la generazione di diagrammi UML, ed in effetti tutta la piattaforma è un insieme di plug-in, versione base compresa, e chiunque può sviluppare e modificare i vari plug-in</a:t>
            </a:r>
          </a:p>
        </p:txBody>
      </p:sp>
      <p:sp>
        <p:nvSpPr>
          <p:cNvPr id="3" name="Titolo 2"/>
          <p:cNvSpPr>
            <a:spLocks noGrp="1"/>
          </p:cNvSpPr>
          <p:nvPr>
            <p:ph type="title"/>
          </p:nvPr>
        </p:nvSpPr>
        <p:spPr/>
        <p:txBody>
          <a:bodyPr>
            <a:normAutofit fontScale="90000"/>
          </a:bodyPr>
          <a:lstStyle/>
          <a:p>
            <a:r>
              <a:rPr lang="it-IT" i="1" dirty="0" smtClean="0">
                <a:solidFill>
                  <a:srgbClr val="FFC000"/>
                </a:solidFill>
              </a:rPr>
              <a:t>Installazione</a:t>
            </a:r>
            <a:r>
              <a:rPr lang="it-IT" dirty="0" smtClean="0"/>
              <a:t/>
            </a:r>
            <a:br>
              <a:rPr lang="it-IT" dirty="0" smtClean="0"/>
            </a:br>
            <a:r>
              <a:rPr lang="it-IT" sz="1800" i="1" dirty="0" err="1" smtClean="0">
                <a:solidFill>
                  <a:srgbClr val="002060"/>
                </a:solidFill>
              </a:rPr>
              <a:t>eclipse</a:t>
            </a:r>
            <a:endParaRPr lang="it-IT" sz="1800" i="1" dirty="0">
              <a:solidFill>
                <a:srgbClr val="002060"/>
              </a:solidFill>
            </a:endParaRPr>
          </a:p>
        </p:txBody>
      </p:sp>
    </p:spTree>
    <p:extLst>
      <p:ext uri="{BB962C8B-B14F-4D97-AF65-F5344CB8AC3E}">
        <p14:creationId xmlns:p14="http://schemas.microsoft.com/office/powerpoint/2010/main" val="29435507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p:cNvSpPr>
            <a:spLocks noGrp="1"/>
          </p:cNvSpPr>
          <p:nvPr>
            <p:ph type="title"/>
          </p:nvPr>
        </p:nvSpPr>
        <p:spPr/>
        <p:txBody>
          <a:bodyPr>
            <a:normAutofit fontScale="90000"/>
          </a:bodyPr>
          <a:lstStyle/>
          <a:p>
            <a:r>
              <a:rPr lang="it-IT" i="1" dirty="0" smtClean="0">
                <a:solidFill>
                  <a:srgbClr val="00B050"/>
                </a:solidFill>
              </a:rPr>
              <a:t>Front-end</a:t>
            </a:r>
            <a:r>
              <a:rPr lang="it-IT" dirty="0" smtClean="0"/>
              <a:t/>
            </a:r>
            <a:br>
              <a:rPr lang="it-IT" dirty="0" smtClean="0"/>
            </a:br>
            <a:r>
              <a:rPr lang="it-IT" sz="1800" i="1" dirty="0" smtClean="0">
                <a:solidFill>
                  <a:srgbClr val="002060"/>
                </a:solidFill>
              </a:rPr>
              <a:t>codice ricerca</a:t>
            </a:r>
            <a:endParaRPr lang="it-IT" sz="1800" i="1" dirty="0">
              <a:solidFill>
                <a:srgbClr val="002060"/>
              </a:solidFill>
            </a:endParaRPr>
          </a:p>
        </p:txBody>
      </p:sp>
      <p:pic>
        <p:nvPicPr>
          <p:cNvPr id="4" name="Immagine 3"/>
          <p:cNvPicPr>
            <a:picLocks noChangeAspect="1"/>
          </p:cNvPicPr>
          <p:nvPr/>
        </p:nvPicPr>
        <p:blipFill rotWithShape="1">
          <a:blip r:embed="rId2"/>
          <a:srcRect b="5168"/>
          <a:stretch/>
        </p:blipFill>
        <p:spPr>
          <a:xfrm>
            <a:off x="5652541" y="2202285"/>
            <a:ext cx="6120000" cy="3284115"/>
          </a:xfrm>
          <a:prstGeom prst="rect">
            <a:avLst/>
          </a:prstGeom>
        </p:spPr>
      </p:pic>
    </p:spTree>
    <p:extLst>
      <p:ext uri="{BB962C8B-B14F-4D97-AF65-F5344CB8AC3E}">
        <p14:creationId xmlns:p14="http://schemas.microsoft.com/office/powerpoint/2010/main" val="5312689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p:cNvSpPr>
            <a:spLocks noGrp="1"/>
          </p:cNvSpPr>
          <p:nvPr>
            <p:ph type="title"/>
          </p:nvPr>
        </p:nvSpPr>
        <p:spPr/>
        <p:txBody>
          <a:bodyPr>
            <a:normAutofit fontScale="90000"/>
          </a:bodyPr>
          <a:lstStyle/>
          <a:p>
            <a:r>
              <a:rPr lang="it-IT" i="1" dirty="0" smtClean="0">
                <a:solidFill>
                  <a:srgbClr val="00B050"/>
                </a:solidFill>
              </a:rPr>
              <a:t>Front-end</a:t>
            </a:r>
            <a:r>
              <a:rPr lang="it-IT" dirty="0" smtClean="0"/>
              <a:t/>
            </a:r>
            <a:br>
              <a:rPr lang="it-IT" dirty="0" smtClean="0"/>
            </a:br>
            <a:r>
              <a:rPr lang="it-IT" sz="1800" i="1" dirty="0" smtClean="0">
                <a:solidFill>
                  <a:srgbClr val="002060"/>
                </a:solidFill>
              </a:rPr>
              <a:t>codice ricerca</a:t>
            </a:r>
            <a:endParaRPr lang="it-IT" sz="1800" i="1" dirty="0">
              <a:solidFill>
                <a:srgbClr val="002060"/>
              </a:solidFill>
            </a:endParaRPr>
          </a:p>
        </p:txBody>
      </p:sp>
      <p:pic>
        <p:nvPicPr>
          <p:cNvPr id="5" name="Immagine 4"/>
          <p:cNvPicPr>
            <a:picLocks noChangeAspect="1"/>
          </p:cNvPicPr>
          <p:nvPr/>
        </p:nvPicPr>
        <p:blipFill rotWithShape="1">
          <a:blip r:embed="rId2"/>
          <a:srcRect b="5359"/>
          <a:stretch/>
        </p:blipFill>
        <p:spPr>
          <a:xfrm>
            <a:off x="5652542" y="2202285"/>
            <a:ext cx="6120000" cy="3284115"/>
          </a:xfrm>
          <a:prstGeom prst="rect">
            <a:avLst/>
          </a:prstGeom>
        </p:spPr>
      </p:pic>
    </p:spTree>
    <p:extLst>
      <p:ext uri="{BB962C8B-B14F-4D97-AF65-F5344CB8AC3E}">
        <p14:creationId xmlns:p14="http://schemas.microsoft.com/office/powerpoint/2010/main" val="3230787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p:cNvSpPr>
            <a:spLocks noGrp="1"/>
          </p:cNvSpPr>
          <p:nvPr>
            <p:ph type="title"/>
          </p:nvPr>
        </p:nvSpPr>
        <p:spPr/>
        <p:txBody>
          <a:bodyPr>
            <a:normAutofit fontScale="90000"/>
          </a:bodyPr>
          <a:lstStyle/>
          <a:p>
            <a:r>
              <a:rPr lang="it-IT" i="1" dirty="0" smtClean="0">
                <a:solidFill>
                  <a:srgbClr val="00B050"/>
                </a:solidFill>
              </a:rPr>
              <a:t>Front-end</a:t>
            </a:r>
            <a:r>
              <a:rPr lang="it-IT" dirty="0" smtClean="0"/>
              <a:t/>
            </a:r>
            <a:br>
              <a:rPr lang="it-IT" dirty="0" smtClean="0"/>
            </a:br>
            <a:r>
              <a:rPr lang="it-IT" sz="1800" i="1" dirty="0" smtClean="0">
                <a:solidFill>
                  <a:srgbClr val="002060"/>
                </a:solidFill>
              </a:rPr>
              <a:t>codice ricerca</a:t>
            </a:r>
            <a:endParaRPr lang="it-IT" sz="1800" i="1" dirty="0">
              <a:solidFill>
                <a:srgbClr val="002060"/>
              </a:solidFill>
            </a:endParaRPr>
          </a:p>
        </p:txBody>
      </p:sp>
      <p:pic>
        <p:nvPicPr>
          <p:cNvPr id="6" name="Immagine 5"/>
          <p:cNvPicPr>
            <a:picLocks noChangeAspect="1"/>
          </p:cNvPicPr>
          <p:nvPr/>
        </p:nvPicPr>
        <p:blipFill rotWithShape="1">
          <a:blip r:embed="rId2"/>
          <a:srcRect b="5355"/>
          <a:stretch/>
        </p:blipFill>
        <p:spPr>
          <a:xfrm>
            <a:off x="5652542" y="2202285"/>
            <a:ext cx="6120000" cy="3256550"/>
          </a:xfrm>
          <a:prstGeom prst="rect">
            <a:avLst/>
          </a:prstGeom>
        </p:spPr>
      </p:pic>
    </p:spTree>
    <p:extLst>
      <p:ext uri="{BB962C8B-B14F-4D97-AF65-F5344CB8AC3E}">
        <p14:creationId xmlns:p14="http://schemas.microsoft.com/office/powerpoint/2010/main" val="9542007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pPr>
              <a:lnSpc>
                <a:spcPct val="50000"/>
              </a:lnSpc>
            </a:pPr>
            <a:r>
              <a:rPr lang="it-IT" i="1" dirty="0" smtClean="0">
                <a:solidFill>
                  <a:srgbClr val="00B0F0"/>
                </a:solidFill>
                <a:latin typeface="+mn-lt"/>
              </a:rPr>
              <a:t>Back-end</a:t>
            </a:r>
            <a:r>
              <a:rPr lang="it-IT" i="1" dirty="0" smtClean="0">
                <a:solidFill>
                  <a:srgbClr val="002060"/>
                </a:solidFill>
                <a:latin typeface="+mn-lt"/>
              </a:rPr>
              <a:t/>
            </a:r>
            <a:br>
              <a:rPr lang="it-IT" i="1" dirty="0" smtClean="0">
                <a:solidFill>
                  <a:srgbClr val="002060"/>
                </a:solidFill>
                <a:latin typeface="+mn-lt"/>
              </a:rPr>
            </a:br>
            <a:r>
              <a:rPr lang="it-IT" i="1" dirty="0">
                <a:solidFill>
                  <a:srgbClr val="002060"/>
                </a:solidFill>
                <a:latin typeface="+mn-lt"/>
              </a:rPr>
              <a:t/>
            </a:r>
            <a:br>
              <a:rPr lang="it-IT" i="1" dirty="0">
                <a:solidFill>
                  <a:srgbClr val="002060"/>
                </a:solidFill>
                <a:latin typeface="+mn-lt"/>
              </a:rPr>
            </a:br>
            <a:r>
              <a:rPr lang="it-IT" sz="1800" i="1" dirty="0" smtClean="0">
                <a:solidFill>
                  <a:srgbClr val="002060"/>
                </a:solidFill>
                <a:latin typeface="+mn-lt"/>
              </a:rPr>
              <a:t>informazioni</a:t>
            </a:r>
            <a:endParaRPr lang="it-IT" sz="1800" i="1" dirty="0">
              <a:solidFill>
                <a:srgbClr val="002060"/>
              </a:solidFill>
              <a:latin typeface="+mn-lt"/>
            </a:endParaRPr>
          </a:p>
        </p:txBody>
      </p:sp>
      <p:sp>
        <p:nvSpPr>
          <p:cNvPr id="4" name="Segnaposto testo 3"/>
          <p:cNvSpPr>
            <a:spLocks noGrp="1"/>
          </p:cNvSpPr>
          <p:nvPr>
            <p:ph type="body" sz="half" idx="2"/>
          </p:nvPr>
        </p:nvSpPr>
        <p:spPr>
          <a:xfrm>
            <a:off x="841247" y="2057400"/>
            <a:ext cx="3600000" cy="2999509"/>
          </a:xfrm>
        </p:spPr>
        <p:txBody>
          <a:bodyPr>
            <a:normAutofit/>
          </a:bodyPr>
          <a:lstStyle/>
          <a:p>
            <a:pPr algn="just"/>
            <a:endParaRPr lang="it-IT" dirty="0" smtClean="0"/>
          </a:p>
          <a:p>
            <a:pPr algn="just"/>
            <a:r>
              <a:rPr lang="it-IT" dirty="0" smtClean="0"/>
              <a:t>Nel campo della progettazione software il </a:t>
            </a:r>
            <a:r>
              <a:rPr lang="it-IT" i="1" dirty="0" smtClean="0"/>
              <a:t>back</a:t>
            </a:r>
            <a:r>
              <a:rPr lang="it-IT" dirty="0" smtClean="0"/>
              <a:t>-</a:t>
            </a:r>
            <a:r>
              <a:rPr lang="it-IT" i="1" dirty="0" smtClean="0"/>
              <a:t>end</a:t>
            </a:r>
            <a:r>
              <a:rPr lang="it-IT" dirty="0" smtClean="0"/>
              <a:t> è la parte di un sistema </a:t>
            </a:r>
            <a:r>
              <a:rPr lang="it-IT" i="1" dirty="0" smtClean="0"/>
              <a:t>software</a:t>
            </a:r>
            <a:r>
              <a:rPr lang="it-IT" dirty="0" smtClean="0"/>
              <a:t> non accessibile all'utente esterno.</a:t>
            </a:r>
          </a:p>
          <a:p>
            <a:pPr algn="just"/>
            <a:r>
              <a:rPr lang="it-IT" dirty="0" smtClean="0"/>
              <a:t>Utilizza i dati introdotti nel front-end generando i risultati voluti dal progettista.</a:t>
            </a:r>
          </a:p>
          <a:p>
            <a:pPr algn="just"/>
            <a:r>
              <a:rPr lang="it-IT" dirty="0"/>
              <a:t>E’ possibile effettuare una modifica dei documenti presenti all’interno del database, rimuoverli o aggiungerne di nuovi</a:t>
            </a:r>
            <a:r>
              <a:rPr lang="it-IT" dirty="0" smtClean="0"/>
              <a:t>.</a:t>
            </a:r>
            <a:endParaRPr lang="it-IT" dirty="0"/>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539" y="2057399"/>
            <a:ext cx="6120000" cy="3429001"/>
          </a:xfrm>
          <a:prstGeom prst="rect">
            <a:avLst/>
          </a:prstGeom>
        </p:spPr>
      </p:pic>
    </p:spTree>
    <p:extLst>
      <p:ext uri="{BB962C8B-B14F-4D97-AF65-F5344CB8AC3E}">
        <p14:creationId xmlns:p14="http://schemas.microsoft.com/office/powerpoint/2010/main" val="39150267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pPr>
              <a:lnSpc>
                <a:spcPct val="50000"/>
              </a:lnSpc>
            </a:pPr>
            <a:r>
              <a:rPr lang="it-IT" i="1" dirty="0" smtClean="0">
                <a:solidFill>
                  <a:srgbClr val="00B0F0"/>
                </a:solidFill>
                <a:latin typeface="+mn-lt"/>
              </a:rPr>
              <a:t>Back-end</a:t>
            </a:r>
            <a:r>
              <a:rPr lang="it-IT" i="1" dirty="0" smtClean="0">
                <a:solidFill>
                  <a:srgbClr val="002060"/>
                </a:solidFill>
                <a:latin typeface="+mn-lt"/>
              </a:rPr>
              <a:t/>
            </a:r>
            <a:br>
              <a:rPr lang="it-IT" i="1" dirty="0" smtClean="0">
                <a:solidFill>
                  <a:srgbClr val="002060"/>
                </a:solidFill>
                <a:latin typeface="+mn-lt"/>
              </a:rPr>
            </a:br>
            <a:r>
              <a:rPr lang="it-IT" i="1" dirty="0" smtClean="0">
                <a:solidFill>
                  <a:srgbClr val="002060"/>
                </a:solidFill>
                <a:latin typeface="+mn-lt"/>
              </a:rPr>
              <a:t/>
            </a:r>
            <a:br>
              <a:rPr lang="it-IT" i="1" dirty="0" smtClean="0">
                <a:solidFill>
                  <a:srgbClr val="002060"/>
                </a:solidFill>
                <a:latin typeface="+mn-lt"/>
              </a:rPr>
            </a:br>
            <a:r>
              <a:rPr lang="it-IT" sz="1800" i="1" dirty="0" smtClean="0">
                <a:solidFill>
                  <a:srgbClr val="002060"/>
                </a:solidFill>
                <a:latin typeface="+mn-lt"/>
              </a:rPr>
              <a:t>codice aggiungi elemento</a:t>
            </a:r>
            <a:endParaRPr lang="it-IT" sz="1800" i="1" dirty="0">
              <a:solidFill>
                <a:srgbClr val="002060"/>
              </a:solidFill>
              <a:latin typeface="+mn-lt"/>
            </a:endParaRPr>
          </a:p>
        </p:txBody>
      </p:sp>
      <p:pic>
        <p:nvPicPr>
          <p:cNvPr id="7" name="Immagine 6"/>
          <p:cNvPicPr>
            <a:picLocks noChangeAspect="1"/>
          </p:cNvPicPr>
          <p:nvPr/>
        </p:nvPicPr>
        <p:blipFill rotWithShape="1">
          <a:blip r:embed="rId2"/>
          <a:srcRect b="4947"/>
          <a:stretch/>
        </p:blipFill>
        <p:spPr>
          <a:xfrm>
            <a:off x="5652539" y="2057399"/>
            <a:ext cx="6120000" cy="3429001"/>
          </a:xfrm>
          <a:prstGeom prst="rect">
            <a:avLst/>
          </a:prstGeom>
        </p:spPr>
      </p:pic>
    </p:spTree>
    <p:extLst>
      <p:ext uri="{BB962C8B-B14F-4D97-AF65-F5344CB8AC3E}">
        <p14:creationId xmlns:p14="http://schemas.microsoft.com/office/powerpoint/2010/main" val="38152057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pPr>
              <a:lnSpc>
                <a:spcPct val="50000"/>
              </a:lnSpc>
            </a:pPr>
            <a:r>
              <a:rPr lang="it-IT" i="1" dirty="0" smtClean="0">
                <a:solidFill>
                  <a:srgbClr val="00B0F0"/>
                </a:solidFill>
                <a:latin typeface="+mn-lt"/>
              </a:rPr>
              <a:t>Back-end</a:t>
            </a:r>
            <a:r>
              <a:rPr lang="it-IT" i="1" dirty="0" smtClean="0">
                <a:solidFill>
                  <a:srgbClr val="002060"/>
                </a:solidFill>
                <a:latin typeface="+mn-lt"/>
              </a:rPr>
              <a:t/>
            </a:r>
            <a:br>
              <a:rPr lang="it-IT" i="1" dirty="0" smtClean="0">
                <a:solidFill>
                  <a:srgbClr val="002060"/>
                </a:solidFill>
                <a:latin typeface="+mn-lt"/>
              </a:rPr>
            </a:br>
            <a:r>
              <a:rPr lang="it-IT" i="1" dirty="0" smtClean="0">
                <a:solidFill>
                  <a:srgbClr val="002060"/>
                </a:solidFill>
                <a:latin typeface="+mn-lt"/>
              </a:rPr>
              <a:t/>
            </a:r>
            <a:br>
              <a:rPr lang="it-IT" i="1" dirty="0" smtClean="0">
                <a:solidFill>
                  <a:srgbClr val="002060"/>
                </a:solidFill>
                <a:latin typeface="+mn-lt"/>
              </a:rPr>
            </a:br>
            <a:r>
              <a:rPr lang="it-IT" sz="1800" i="1" dirty="0" smtClean="0">
                <a:solidFill>
                  <a:srgbClr val="002060"/>
                </a:solidFill>
                <a:latin typeface="+mn-lt"/>
              </a:rPr>
              <a:t>codice aggiungi elemento</a:t>
            </a:r>
            <a:endParaRPr lang="it-IT" sz="1800" i="1" dirty="0">
              <a:solidFill>
                <a:srgbClr val="002060"/>
              </a:solidFill>
              <a:latin typeface="+mn-lt"/>
            </a:endParaRPr>
          </a:p>
        </p:txBody>
      </p:sp>
      <p:pic>
        <p:nvPicPr>
          <p:cNvPr id="4" name="Immagine 3"/>
          <p:cNvPicPr>
            <a:picLocks noChangeAspect="1"/>
          </p:cNvPicPr>
          <p:nvPr/>
        </p:nvPicPr>
        <p:blipFill rotWithShape="1">
          <a:blip r:embed="rId2"/>
          <a:srcRect b="5190"/>
          <a:stretch/>
        </p:blipFill>
        <p:spPr>
          <a:xfrm>
            <a:off x="5652539" y="2057399"/>
            <a:ext cx="6120000" cy="3429001"/>
          </a:xfrm>
          <a:prstGeom prst="rect">
            <a:avLst/>
          </a:prstGeom>
        </p:spPr>
      </p:pic>
    </p:spTree>
    <p:extLst>
      <p:ext uri="{BB962C8B-B14F-4D97-AF65-F5344CB8AC3E}">
        <p14:creationId xmlns:p14="http://schemas.microsoft.com/office/powerpoint/2010/main" val="11312019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pPr>
              <a:lnSpc>
                <a:spcPct val="50000"/>
              </a:lnSpc>
            </a:pPr>
            <a:r>
              <a:rPr lang="it-IT" i="1" dirty="0" smtClean="0">
                <a:solidFill>
                  <a:srgbClr val="00B0F0"/>
                </a:solidFill>
                <a:latin typeface="+mn-lt"/>
              </a:rPr>
              <a:t>Back-end</a:t>
            </a:r>
            <a:r>
              <a:rPr lang="it-IT" i="1" dirty="0" smtClean="0">
                <a:solidFill>
                  <a:srgbClr val="002060"/>
                </a:solidFill>
                <a:latin typeface="+mn-lt"/>
              </a:rPr>
              <a:t/>
            </a:r>
            <a:br>
              <a:rPr lang="it-IT" i="1" dirty="0" smtClean="0">
                <a:solidFill>
                  <a:srgbClr val="002060"/>
                </a:solidFill>
                <a:latin typeface="+mn-lt"/>
              </a:rPr>
            </a:br>
            <a:r>
              <a:rPr lang="it-IT" i="1" dirty="0" smtClean="0">
                <a:solidFill>
                  <a:srgbClr val="002060"/>
                </a:solidFill>
                <a:latin typeface="+mn-lt"/>
              </a:rPr>
              <a:t/>
            </a:r>
            <a:br>
              <a:rPr lang="it-IT" i="1" dirty="0" smtClean="0">
                <a:solidFill>
                  <a:srgbClr val="002060"/>
                </a:solidFill>
                <a:latin typeface="+mn-lt"/>
              </a:rPr>
            </a:br>
            <a:r>
              <a:rPr lang="it-IT" sz="1800" i="1" dirty="0" smtClean="0">
                <a:solidFill>
                  <a:srgbClr val="002060"/>
                </a:solidFill>
                <a:latin typeface="+mn-lt"/>
              </a:rPr>
              <a:t>codice aggiungi elemento</a:t>
            </a:r>
            <a:endParaRPr lang="it-IT" sz="1800" i="1" dirty="0">
              <a:solidFill>
                <a:srgbClr val="002060"/>
              </a:solidFill>
              <a:latin typeface="+mn-lt"/>
            </a:endParaRPr>
          </a:p>
        </p:txBody>
      </p:sp>
      <p:pic>
        <p:nvPicPr>
          <p:cNvPr id="3" name="Immagine 2"/>
          <p:cNvPicPr>
            <a:picLocks noChangeAspect="1"/>
          </p:cNvPicPr>
          <p:nvPr/>
        </p:nvPicPr>
        <p:blipFill rotWithShape="1">
          <a:blip r:embed="rId2"/>
          <a:srcRect b="5228"/>
          <a:stretch/>
        </p:blipFill>
        <p:spPr>
          <a:xfrm>
            <a:off x="5652539" y="2057399"/>
            <a:ext cx="6120000" cy="3429001"/>
          </a:xfrm>
          <a:prstGeom prst="rect">
            <a:avLst/>
          </a:prstGeom>
        </p:spPr>
      </p:pic>
    </p:spTree>
    <p:extLst>
      <p:ext uri="{BB962C8B-B14F-4D97-AF65-F5344CB8AC3E}">
        <p14:creationId xmlns:p14="http://schemas.microsoft.com/office/powerpoint/2010/main" val="9078131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pPr>
              <a:lnSpc>
                <a:spcPct val="50000"/>
              </a:lnSpc>
            </a:pPr>
            <a:r>
              <a:rPr lang="it-IT" i="1" dirty="0" smtClean="0">
                <a:solidFill>
                  <a:srgbClr val="00B0F0"/>
                </a:solidFill>
                <a:latin typeface="+mn-lt"/>
              </a:rPr>
              <a:t>Back-end</a:t>
            </a:r>
            <a:r>
              <a:rPr lang="it-IT" i="1" dirty="0" smtClean="0">
                <a:solidFill>
                  <a:srgbClr val="002060"/>
                </a:solidFill>
                <a:latin typeface="+mn-lt"/>
              </a:rPr>
              <a:t/>
            </a:r>
            <a:br>
              <a:rPr lang="it-IT" i="1" dirty="0" smtClean="0">
                <a:solidFill>
                  <a:srgbClr val="002060"/>
                </a:solidFill>
                <a:latin typeface="+mn-lt"/>
              </a:rPr>
            </a:br>
            <a:r>
              <a:rPr lang="it-IT" i="1" dirty="0" smtClean="0">
                <a:solidFill>
                  <a:srgbClr val="002060"/>
                </a:solidFill>
                <a:latin typeface="+mn-lt"/>
              </a:rPr>
              <a:t/>
            </a:r>
            <a:br>
              <a:rPr lang="it-IT" i="1" dirty="0" smtClean="0">
                <a:solidFill>
                  <a:srgbClr val="002060"/>
                </a:solidFill>
                <a:latin typeface="+mn-lt"/>
              </a:rPr>
            </a:br>
            <a:r>
              <a:rPr lang="it-IT" sz="1800" i="1" dirty="0" smtClean="0">
                <a:solidFill>
                  <a:srgbClr val="002060"/>
                </a:solidFill>
                <a:latin typeface="+mn-lt"/>
              </a:rPr>
              <a:t>codice aggiungi elemento</a:t>
            </a:r>
            <a:endParaRPr lang="it-IT" sz="1800" i="1" dirty="0">
              <a:solidFill>
                <a:srgbClr val="002060"/>
              </a:solidFill>
              <a:latin typeface="+mn-lt"/>
            </a:endParaRPr>
          </a:p>
        </p:txBody>
      </p:sp>
      <p:pic>
        <p:nvPicPr>
          <p:cNvPr id="5" name="Immagine 4"/>
          <p:cNvPicPr>
            <a:picLocks noChangeAspect="1"/>
          </p:cNvPicPr>
          <p:nvPr/>
        </p:nvPicPr>
        <p:blipFill rotWithShape="1">
          <a:blip r:embed="rId2"/>
          <a:srcRect b="5294"/>
          <a:stretch/>
        </p:blipFill>
        <p:spPr>
          <a:xfrm>
            <a:off x="5652539" y="2057398"/>
            <a:ext cx="6120000" cy="3429001"/>
          </a:xfrm>
          <a:prstGeom prst="rect">
            <a:avLst/>
          </a:prstGeom>
        </p:spPr>
      </p:pic>
    </p:spTree>
    <p:extLst>
      <p:ext uri="{BB962C8B-B14F-4D97-AF65-F5344CB8AC3E}">
        <p14:creationId xmlns:p14="http://schemas.microsoft.com/office/powerpoint/2010/main" val="40734342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pPr>
              <a:lnSpc>
                <a:spcPct val="50000"/>
              </a:lnSpc>
            </a:pPr>
            <a:r>
              <a:rPr lang="it-IT" i="1" dirty="0" smtClean="0">
                <a:solidFill>
                  <a:srgbClr val="00B0F0"/>
                </a:solidFill>
                <a:latin typeface="+mn-lt"/>
              </a:rPr>
              <a:t>Back-end</a:t>
            </a:r>
            <a:r>
              <a:rPr lang="it-IT" i="1" dirty="0" smtClean="0">
                <a:solidFill>
                  <a:srgbClr val="002060"/>
                </a:solidFill>
                <a:latin typeface="+mn-lt"/>
              </a:rPr>
              <a:t/>
            </a:r>
            <a:br>
              <a:rPr lang="it-IT" i="1" dirty="0" smtClean="0">
                <a:solidFill>
                  <a:srgbClr val="002060"/>
                </a:solidFill>
                <a:latin typeface="+mn-lt"/>
              </a:rPr>
            </a:br>
            <a:r>
              <a:rPr lang="it-IT" i="1" dirty="0" smtClean="0">
                <a:solidFill>
                  <a:srgbClr val="002060"/>
                </a:solidFill>
                <a:latin typeface="+mn-lt"/>
              </a:rPr>
              <a:t/>
            </a:r>
            <a:br>
              <a:rPr lang="it-IT" i="1" dirty="0" smtClean="0">
                <a:solidFill>
                  <a:srgbClr val="002060"/>
                </a:solidFill>
                <a:latin typeface="+mn-lt"/>
              </a:rPr>
            </a:br>
            <a:r>
              <a:rPr lang="it-IT" sz="1800" i="1" dirty="0" smtClean="0">
                <a:solidFill>
                  <a:srgbClr val="002060"/>
                </a:solidFill>
                <a:latin typeface="+mn-lt"/>
              </a:rPr>
              <a:t>codice aggiungi elemento</a:t>
            </a:r>
            <a:endParaRPr lang="it-IT" sz="1800" i="1" dirty="0">
              <a:solidFill>
                <a:srgbClr val="002060"/>
              </a:solidFill>
              <a:latin typeface="+mn-lt"/>
            </a:endParaRPr>
          </a:p>
        </p:txBody>
      </p:sp>
      <p:pic>
        <p:nvPicPr>
          <p:cNvPr id="4" name="Immagine 3"/>
          <p:cNvPicPr>
            <a:picLocks noChangeAspect="1"/>
          </p:cNvPicPr>
          <p:nvPr/>
        </p:nvPicPr>
        <p:blipFill rotWithShape="1">
          <a:blip r:embed="rId2"/>
          <a:srcRect b="5379"/>
          <a:stretch/>
        </p:blipFill>
        <p:spPr>
          <a:xfrm>
            <a:off x="5652539" y="2057398"/>
            <a:ext cx="6120000" cy="3429001"/>
          </a:xfrm>
          <a:prstGeom prst="rect">
            <a:avLst/>
          </a:prstGeom>
        </p:spPr>
      </p:pic>
    </p:spTree>
    <p:extLst>
      <p:ext uri="{BB962C8B-B14F-4D97-AF65-F5344CB8AC3E}">
        <p14:creationId xmlns:p14="http://schemas.microsoft.com/office/powerpoint/2010/main" val="40127097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pPr>
              <a:lnSpc>
                <a:spcPct val="50000"/>
              </a:lnSpc>
            </a:pPr>
            <a:r>
              <a:rPr lang="it-IT" i="1" dirty="0" smtClean="0">
                <a:solidFill>
                  <a:srgbClr val="00B0F0"/>
                </a:solidFill>
                <a:latin typeface="+mn-lt"/>
              </a:rPr>
              <a:t>Back-end</a:t>
            </a:r>
            <a:r>
              <a:rPr lang="it-IT" i="1" dirty="0" smtClean="0">
                <a:solidFill>
                  <a:srgbClr val="002060"/>
                </a:solidFill>
                <a:latin typeface="+mn-lt"/>
              </a:rPr>
              <a:t/>
            </a:r>
            <a:br>
              <a:rPr lang="it-IT" i="1" dirty="0" smtClean="0">
                <a:solidFill>
                  <a:srgbClr val="002060"/>
                </a:solidFill>
                <a:latin typeface="+mn-lt"/>
              </a:rPr>
            </a:br>
            <a:r>
              <a:rPr lang="it-IT" i="1" dirty="0" smtClean="0">
                <a:solidFill>
                  <a:srgbClr val="002060"/>
                </a:solidFill>
                <a:latin typeface="+mn-lt"/>
              </a:rPr>
              <a:t/>
            </a:r>
            <a:br>
              <a:rPr lang="it-IT" i="1" dirty="0" smtClean="0">
                <a:solidFill>
                  <a:srgbClr val="002060"/>
                </a:solidFill>
                <a:latin typeface="+mn-lt"/>
              </a:rPr>
            </a:br>
            <a:r>
              <a:rPr lang="it-IT" sz="1800" i="1" dirty="0" smtClean="0">
                <a:solidFill>
                  <a:srgbClr val="002060"/>
                </a:solidFill>
                <a:latin typeface="+mn-lt"/>
              </a:rPr>
              <a:t>codice rimuovi elemento</a:t>
            </a:r>
            <a:endParaRPr lang="it-IT" sz="1800" i="1" dirty="0">
              <a:solidFill>
                <a:srgbClr val="002060"/>
              </a:solidFill>
              <a:latin typeface="+mn-lt"/>
            </a:endParaRPr>
          </a:p>
        </p:txBody>
      </p:sp>
      <p:pic>
        <p:nvPicPr>
          <p:cNvPr id="3" name="Immagine 2"/>
          <p:cNvPicPr>
            <a:picLocks noChangeAspect="1"/>
          </p:cNvPicPr>
          <p:nvPr/>
        </p:nvPicPr>
        <p:blipFill rotWithShape="1">
          <a:blip r:embed="rId2"/>
          <a:srcRect b="5675"/>
          <a:stretch/>
        </p:blipFill>
        <p:spPr>
          <a:xfrm>
            <a:off x="5652539" y="2047875"/>
            <a:ext cx="6120000" cy="3438524"/>
          </a:xfrm>
          <a:prstGeom prst="rect">
            <a:avLst/>
          </a:prstGeom>
        </p:spPr>
      </p:pic>
    </p:spTree>
    <p:extLst>
      <p:ext uri="{BB962C8B-B14F-4D97-AF65-F5344CB8AC3E}">
        <p14:creationId xmlns:p14="http://schemas.microsoft.com/office/powerpoint/2010/main" val="42703668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p:cNvPicPr>
            <a:picLocks noChangeAspect="1"/>
          </p:cNvPicPr>
          <p:nvPr/>
        </p:nvPicPr>
        <p:blipFill rotWithShape="1">
          <a:blip r:embed="rId2"/>
          <a:srcRect l="14079" t="16456" r="14077" b="5832"/>
          <a:stretch/>
        </p:blipFill>
        <p:spPr>
          <a:xfrm>
            <a:off x="5694574" y="2004276"/>
            <a:ext cx="6120000" cy="3195042"/>
          </a:xfrm>
          <a:prstGeom prst="rect">
            <a:avLst/>
          </a:prstGeom>
        </p:spPr>
      </p:pic>
      <p:sp>
        <p:nvSpPr>
          <p:cNvPr id="5" name="Segnaposto testo 3"/>
          <p:cNvSpPr txBox="1">
            <a:spLocks/>
          </p:cNvSpPr>
          <p:nvPr/>
        </p:nvSpPr>
        <p:spPr>
          <a:xfrm>
            <a:off x="841247" y="2004276"/>
            <a:ext cx="3600000" cy="4546243"/>
          </a:xfrm>
          <a:prstGeom prst="rect">
            <a:avLst/>
          </a:prstGeom>
        </p:spPr>
        <p:txBody>
          <a:bodyPr/>
          <a:lstStyle>
            <a:lvl1pPr marL="228600" indent="-228600" algn="l" defTabSz="914400" rtl="0" eaLnBrk="1" latinLnBrk="0" hangingPunct="1">
              <a:lnSpc>
                <a:spcPct val="90000"/>
              </a:lnSpc>
              <a:spcBef>
                <a:spcPts val="1000"/>
              </a:spcBef>
              <a:buFont typeface="Wingdings 2" pitchFamily="18"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lang="it-IT" b="1" dirty="0" smtClean="0"/>
          </a:p>
          <a:p>
            <a:pPr marL="0" indent="0" algn="just">
              <a:buNone/>
            </a:pPr>
            <a:r>
              <a:rPr lang="it-IT" sz="1400" dirty="0" smtClean="0"/>
              <a:t>La procedura di istallazione per l’ambiente di sviluppo </a:t>
            </a:r>
            <a:r>
              <a:rPr lang="it-IT" sz="1400" dirty="0" err="1" smtClean="0"/>
              <a:t>Eclipse</a:t>
            </a:r>
            <a:r>
              <a:rPr lang="it-IT" sz="1400" dirty="0" smtClean="0"/>
              <a:t> è reperibile presso il sito web dedicato al programma stesso, scegliendo adeguatamente la versione.</a:t>
            </a:r>
          </a:p>
          <a:p>
            <a:pPr marL="0" indent="0" algn="just">
              <a:buNone/>
            </a:pPr>
            <a:r>
              <a:rPr lang="it-IT" sz="1400" dirty="0" smtClean="0"/>
              <a:t>Questo </a:t>
            </a:r>
            <a:r>
              <a:rPr lang="it-IT" sz="1400" dirty="0" err="1"/>
              <a:t>perchè</a:t>
            </a:r>
            <a:r>
              <a:rPr lang="it-IT" sz="1400" dirty="0"/>
              <a:t> esiste, per esempio, un IDE </a:t>
            </a:r>
            <a:r>
              <a:rPr lang="it-IT" sz="1400" dirty="0" err="1"/>
              <a:t>Eclipse</a:t>
            </a:r>
            <a:r>
              <a:rPr lang="it-IT" sz="1400" dirty="0"/>
              <a:t> per lo sviluppo di software in linguaggio C++ oppure per sviluppare applicativi web in PHP</a:t>
            </a:r>
            <a:r>
              <a:rPr lang="it-IT" sz="1400" dirty="0" smtClean="0"/>
              <a:t>.</a:t>
            </a:r>
          </a:p>
        </p:txBody>
      </p:sp>
      <p:sp>
        <p:nvSpPr>
          <p:cNvPr id="9" name="Titolo 2"/>
          <p:cNvSpPr txBox="1">
            <a:spLocks/>
          </p:cNvSpPr>
          <p:nvPr/>
        </p:nvSpPr>
        <p:spPr>
          <a:xfrm>
            <a:off x="2589213" y="730872"/>
            <a:ext cx="8915400" cy="566738"/>
          </a:xfrm>
          <a:prstGeom prst="rect">
            <a:avLst/>
          </a:prstGeom>
        </p:spPr>
        <p:txBody>
          <a:bodyPr>
            <a:normAutofit fontScale="675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sz="3300" i="1" dirty="0" smtClean="0">
                <a:solidFill>
                  <a:srgbClr val="FFC000"/>
                </a:solidFill>
              </a:rPr>
              <a:t>Installazione</a:t>
            </a:r>
            <a:r>
              <a:rPr lang="it-IT" dirty="0" smtClean="0"/>
              <a:t/>
            </a:r>
            <a:br>
              <a:rPr lang="it-IT" dirty="0" smtClean="0"/>
            </a:br>
            <a:r>
              <a:rPr lang="it-IT" sz="2400" i="1" dirty="0" err="1" smtClean="0">
                <a:solidFill>
                  <a:srgbClr val="002060"/>
                </a:solidFill>
              </a:rPr>
              <a:t>eclipse</a:t>
            </a:r>
            <a:endParaRPr lang="it-IT" sz="2400" i="1" dirty="0">
              <a:solidFill>
                <a:srgbClr val="002060"/>
              </a:solidFill>
            </a:endParaRPr>
          </a:p>
        </p:txBody>
      </p:sp>
    </p:spTree>
    <p:extLst>
      <p:ext uri="{BB962C8B-B14F-4D97-AF65-F5344CB8AC3E}">
        <p14:creationId xmlns:p14="http://schemas.microsoft.com/office/powerpoint/2010/main" val="24934569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pPr>
              <a:lnSpc>
                <a:spcPct val="50000"/>
              </a:lnSpc>
            </a:pPr>
            <a:r>
              <a:rPr lang="it-IT" i="1" dirty="0" smtClean="0">
                <a:solidFill>
                  <a:srgbClr val="00B0F0"/>
                </a:solidFill>
                <a:latin typeface="+mn-lt"/>
              </a:rPr>
              <a:t>Back-end</a:t>
            </a:r>
            <a:r>
              <a:rPr lang="it-IT" i="1" dirty="0" smtClean="0">
                <a:solidFill>
                  <a:srgbClr val="002060"/>
                </a:solidFill>
                <a:latin typeface="+mn-lt"/>
              </a:rPr>
              <a:t/>
            </a:r>
            <a:br>
              <a:rPr lang="it-IT" i="1" dirty="0" smtClean="0">
                <a:solidFill>
                  <a:srgbClr val="002060"/>
                </a:solidFill>
                <a:latin typeface="+mn-lt"/>
              </a:rPr>
            </a:br>
            <a:r>
              <a:rPr lang="it-IT" i="1" dirty="0" smtClean="0">
                <a:solidFill>
                  <a:srgbClr val="002060"/>
                </a:solidFill>
                <a:latin typeface="+mn-lt"/>
              </a:rPr>
              <a:t/>
            </a:r>
            <a:br>
              <a:rPr lang="it-IT" i="1" dirty="0" smtClean="0">
                <a:solidFill>
                  <a:srgbClr val="002060"/>
                </a:solidFill>
                <a:latin typeface="+mn-lt"/>
              </a:rPr>
            </a:br>
            <a:r>
              <a:rPr lang="it-IT" sz="1800" i="1" dirty="0" smtClean="0">
                <a:solidFill>
                  <a:srgbClr val="002060"/>
                </a:solidFill>
                <a:latin typeface="+mn-lt"/>
              </a:rPr>
              <a:t>codice rimuovi elemento</a:t>
            </a:r>
            <a:endParaRPr lang="it-IT" sz="1800" i="1" dirty="0">
              <a:solidFill>
                <a:srgbClr val="002060"/>
              </a:solidFill>
              <a:latin typeface="+mn-lt"/>
            </a:endParaRPr>
          </a:p>
        </p:txBody>
      </p:sp>
      <p:pic>
        <p:nvPicPr>
          <p:cNvPr id="3" name="Immagine 2"/>
          <p:cNvPicPr>
            <a:picLocks noChangeAspect="1"/>
          </p:cNvPicPr>
          <p:nvPr/>
        </p:nvPicPr>
        <p:blipFill rotWithShape="1">
          <a:blip r:embed="rId2"/>
          <a:srcRect b="4979"/>
          <a:stretch/>
        </p:blipFill>
        <p:spPr>
          <a:xfrm>
            <a:off x="5652539" y="2047875"/>
            <a:ext cx="6120000" cy="3438524"/>
          </a:xfrm>
          <a:prstGeom prst="rect">
            <a:avLst/>
          </a:prstGeom>
        </p:spPr>
      </p:pic>
    </p:spTree>
    <p:extLst>
      <p:ext uri="{BB962C8B-B14F-4D97-AF65-F5344CB8AC3E}">
        <p14:creationId xmlns:p14="http://schemas.microsoft.com/office/powerpoint/2010/main" val="24440587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pPr>
              <a:lnSpc>
                <a:spcPct val="50000"/>
              </a:lnSpc>
            </a:pPr>
            <a:r>
              <a:rPr lang="it-IT" i="1" dirty="0" smtClean="0">
                <a:solidFill>
                  <a:srgbClr val="00B0F0"/>
                </a:solidFill>
                <a:latin typeface="+mn-lt"/>
              </a:rPr>
              <a:t>Back-end</a:t>
            </a:r>
            <a:r>
              <a:rPr lang="it-IT" i="1" dirty="0" smtClean="0">
                <a:solidFill>
                  <a:srgbClr val="002060"/>
                </a:solidFill>
                <a:latin typeface="+mn-lt"/>
              </a:rPr>
              <a:t/>
            </a:r>
            <a:br>
              <a:rPr lang="it-IT" i="1" dirty="0" smtClean="0">
                <a:solidFill>
                  <a:srgbClr val="002060"/>
                </a:solidFill>
                <a:latin typeface="+mn-lt"/>
              </a:rPr>
            </a:br>
            <a:r>
              <a:rPr lang="it-IT" i="1" dirty="0" smtClean="0">
                <a:solidFill>
                  <a:srgbClr val="002060"/>
                </a:solidFill>
                <a:latin typeface="+mn-lt"/>
              </a:rPr>
              <a:t/>
            </a:r>
            <a:br>
              <a:rPr lang="it-IT" i="1" dirty="0" smtClean="0">
                <a:solidFill>
                  <a:srgbClr val="002060"/>
                </a:solidFill>
                <a:latin typeface="+mn-lt"/>
              </a:rPr>
            </a:br>
            <a:r>
              <a:rPr lang="it-IT" sz="1800" i="1" dirty="0" smtClean="0">
                <a:solidFill>
                  <a:srgbClr val="002060"/>
                </a:solidFill>
                <a:latin typeface="+mn-lt"/>
              </a:rPr>
              <a:t>codice rimuovi elemento</a:t>
            </a:r>
            <a:endParaRPr lang="it-IT" sz="1800" i="1" dirty="0">
              <a:solidFill>
                <a:srgbClr val="002060"/>
              </a:solidFill>
              <a:latin typeface="+mn-lt"/>
            </a:endParaRPr>
          </a:p>
        </p:txBody>
      </p:sp>
      <p:pic>
        <p:nvPicPr>
          <p:cNvPr id="3" name="Immagine 2"/>
          <p:cNvPicPr>
            <a:picLocks noChangeAspect="1"/>
          </p:cNvPicPr>
          <p:nvPr/>
        </p:nvPicPr>
        <p:blipFill rotWithShape="1">
          <a:blip r:embed="rId2"/>
          <a:srcRect b="4853"/>
          <a:stretch/>
        </p:blipFill>
        <p:spPr>
          <a:xfrm>
            <a:off x="5652539" y="2047875"/>
            <a:ext cx="6120000" cy="3438524"/>
          </a:xfrm>
          <a:prstGeom prst="rect">
            <a:avLst/>
          </a:prstGeom>
        </p:spPr>
      </p:pic>
    </p:spTree>
    <p:extLst>
      <p:ext uri="{BB962C8B-B14F-4D97-AF65-F5344CB8AC3E}">
        <p14:creationId xmlns:p14="http://schemas.microsoft.com/office/powerpoint/2010/main" val="13082197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pPr>
              <a:lnSpc>
                <a:spcPct val="50000"/>
              </a:lnSpc>
            </a:pPr>
            <a:r>
              <a:rPr lang="it-IT" i="1" dirty="0" smtClean="0">
                <a:solidFill>
                  <a:srgbClr val="00B0F0"/>
                </a:solidFill>
                <a:latin typeface="+mn-lt"/>
              </a:rPr>
              <a:t>Back-end</a:t>
            </a:r>
            <a:r>
              <a:rPr lang="it-IT" i="1" dirty="0" smtClean="0">
                <a:solidFill>
                  <a:srgbClr val="002060"/>
                </a:solidFill>
                <a:latin typeface="+mn-lt"/>
              </a:rPr>
              <a:t/>
            </a:r>
            <a:br>
              <a:rPr lang="it-IT" i="1" dirty="0" smtClean="0">
                <a:solidFill>
                  <a:srgbClr val="002060"/>
                </a:solidFill>
                <a:latin typeface="+mn-lt"/>
              </a:rPr>
            </a:br>
            <a:r>
              <a:rPr lang="it-IT" i="1" dirty="0" smtClean="0">
                <a:solidFill>
                  <a:srgbClr val="002060"/>
                </a:solidFill>
                <a:latin typeface="+mn-lt"/>
              </a:rPr>
              <a:t/>
            </a:r>
            <a:br>
              <a:rPr lang="it-IT" i="1" dirty="0" smtClean="0">
                <a:solidFill>
                  <a:srgbClr val="002060"/>
                </a:solidFill>
                <a:latin typeface="+mn-lt"/>
              </a:rPr>
            </a:br>
            <a:r>
              <a:rPr lang="it-IT" sz="1800" i="1" dirty="0" smtClean="0">
                <a:solidFill>
                  <a:srgbClr val="002060"/>
                </a:solidFill>
                <a:latin typeface="+mn-lt"/>
              </a:rPr>
              <a:t>codice rimuovi elemento</a:t>
            </a:r>
            <a:endParaRPr lang="it-IT" sz="1800" i="1" dirty="0">
              <a:solidFill>
                <a:srgbClr val="002060"/>
              </a:solidFill>
              <a:latin typeface="+mn-lt"/>
            </a:endParaRPr>
          </a:p>
        </p:txBody>
      </p:sp>
      <p:pic>
        <p:nvPicPr>
          <p:cNvPr id="4" name="Immagine 3"/>
          <p:cNvPicPr>
            <a:picLocks noChangeAspect="1"/>
          </p:cNvPicPr>
          <p:nvPr/>
        </p:nvPicPr>
        <p:blipFill rotWithShape="1">
          <a:blip r:embed="rId2"/>
          <a:srcRect b="5026"/>
          <a:stretch/>
        </p:blipFill>
        <p:spPr>
          <a:xfrm>
            <a:off x="5652539" y="2047875"/>
            <a:ext cx="6120000" cy="3438524"/>
          </a:xfrm>
          <a:prstGeom prst="rect">
            <a:avLst/>
          </a:prstGeom>
        </p:spPr>
      </p:pic>
    </p:spTree>
    <p:extLst>
      <p:ext uri="{BB962C8B-B14F-4D97-AF65-F5344CB8AC3E}">
        <p14:creationId xmlns:p14="http://schemas.microsoft.com/office/powerpoint/2010/main" val="17365599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pPr>
              <a:lnSpc>
                <a:spcPct val="50000"/>
              </a:lnSpc>
            </a:pPr>
            <a:r>
              <a:rPr lang="it-IT" i="1" dirty="0" smtClean="0">
                <a:solidFill>
                  <a:srgbClr val="00B0F0"/>
                </a:solidFill>
                <a:latin typeface="+mn-lt"/>
              </a:rPr>
              <a:t>Back-end</a:t>
            </a:r>
            <a:r>
              <a:rPr lang="it-IT" i="1" dirty="0" smtClean="0">
                <a:solidFill>
                  <a:srgbClr val="002060"/>
                </a:solidFill>
                <a:latin typeface="+mn-lt"/>
              </a:rPr>
              <a:t/>
            </a:r>
            <a:br>
              <a:rPr lang="it-IT" i="1" dirty="0" smtClean="0">
                <a:solidFill>
                  <a:srgbClr val="002060"/>
                </a:solidFill>
                <a:latin typeface="+mn-lt"/>
              </a:rPr>
            </a:br>
            <a:r>
              <a:rPr lang="it-IT" i="1" dirty="0" smtClean="0">
                <a:solidFill>
                  <a:srgbClr val="002060"/>
                </a:solidFill>
                <a:latin typeface="+mn-lt"/>
              </a:rPr>
              <a:t/>
            </a:r>
            <a:br>
              <a:rPr lang="it-IT" i="1" dirty="0" smtClean="0">
                <a:solidFill>
                  <a:srgbClr val="002060"/>
                </a:solidFill>
                <a:latin typeface="+mn-lt"/>
              </a:rPr>
            </a:br>
            <a:r>
              <a:rPr lang="it-IT" sz="1800" i="1" dirty="0" smtClean="0">
                <a:solidFill>
                  <a:srgbClr val="002060"/>
                </a:solidFill>
                <a:latin typeface="+mn-lt"/>
              </a:rPr>
              <a:t>codice rimuovi elemento</a:t>
            </a:r>
            <a:endParaRPr lang="it-IT" sz="1800" i="1" dirty="0">
              <a:solidFill>
                <a:srgbClr val="002060"/>
              </a:solidFill>
              <a:latin typeface="+mn-lt"/>
            </a:endParaRPr>
          </a:p>
        </p:txBody>
      </p:sp>
      <p:pic>
        <p:nvPicPr>
          <p:cNvPr id="5" name="Immagine 4"/>
          <p:cNvPicPr>
            <a:picLocks noChangeAspect="1"/>
          </p:cNvPicPr>
          <p:nvPr/>
        </p:nvPicPr>
        <p:blipFill rotWithShape="1">
          <a:blip r:embed="rId2"/>
          <a:srcRect b="5765"/>
          <a:stretch/>
        </p:blipFill>
        <p:spPr>
          <a:xfrm>
            <a:off x="5652539" y="2047875"/>
            <a:ext cx="6120000" cy="3438524"/>
          </a:xfrm>
          <a:prstGeom prst="rect">
            <a:avLst/>
          </a:prstGeom>
        </p:spPr>
      </p:pic>
    </p:spTree>
    <p:extLst>
      <p:ext uri="{BB962C8B-B14F-4D97-AF65-F5344CB8AC3E}">
        <p14:creationId xmlns:p14="http://schemas.microsoft.com/office/powerpoint/2010/main" val="32129696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pPr>
              <a:lnSpc>
                <a:spcPct val="50000"/>
              </a:lnSpc>
            </a:pPr>
            <a:r>
              <a:rPr lang="it-IT" i="1" dirty="0" smtClean="0">
                <a:solidFill>
                  <a:srgbClr val="00B0F0"/>
                </a:solidFill>
                <a:latin typeface="+mn-lt"/>
              </a:rPr>
              <a:t>Back-end</a:t>
            </a:r>
            <a:r>
              <a:rPr lang="it-IT" i="1" dirty="0" smtClean="0">
                <a:solidFill>
                  <a:srgbClr val="002060"/>
                </a:solidFill>
                <a:latin typeface="+mn-lt"/>
              </a:rPr>
              <a:t/>
            </a:r>
            <a:br>
              <a:rPr lang="it-IT" i="1" dirty="0" smtClean="0">
                <a:solidFill>
                  <a:srgbClr val="002060"/>
                </a:solidFill>
                <a:latin typeface="+mn-lt"/>
              </a:rPr>
            </a:br>
            <a:r>
              <a:rPr lang="it-IT" i="1" dirty="0">
                <a:solidFill>
                  <a:srgbClr val="002060"/>
                </a:solidFill>
                <a:latin typeface="+mn-lt"/>
              </a:rPr>
              <a:t/>
            </a:r>
            <a:br>
              <a:rPr lang="it-IT" i="1" dirty="0">
                <a:solidFill>
                  <a:srgbClr val="002060"/>
                </a:solidFill>
                <a:latin typeface="+mn-lt"/>
              </a:rPr>
            </a:br>
            <a:r>
              <a:rPr lang="it-IT" sz="1800" i="1" dirty="0" smtClean="0">
                <a:solidFill>
                  <a:srgbClr val="002060"/>
                </a:solidFill>
                <a:latin typeface="+mn-lt"/>
              </a:rPr>
              <a:t>login</a:t>
            </a:r>
            <a:endParaRPr lang="it-IT" sz="1800" i="1" dirty="0">
              <a:solidFill>
                <a:srgbClr val="002060"/>
              </a:solidFill>
              <a:latin typeface="+mn-lt"/>
            </a:endParaRPr>
          </a:p>
        </p:txBody>
      </p:sp>
      <p:sp>
        <p:nvSpPr>
          <p:cNvPr id="4" name="Segnaposto testo 3"/>
          <p:cNvSpPr>
            <a:spLocks noGrp="1"/>
          </p:cNvSpPr>
          <p:nvPr>
            <p:ph type="body" sz="half" idx="2"/>
          </p:nvPr>
        </p:nvSpPr>
        <p:spPr>
          <a:xfrm>
            <a:off x="841248" y="2057400"/>
            <a:ext cx="3600000" cy="3810000"/>
          </a:xfrm>
        </p:spPr>
        <p:txBody>
          <a:bodyPr/>
          <a:lstStyle/>
          <a:p>
            <a:pPr algn="just"/>
            <a:endParaRPr lang="it-IT" dirty="0" smtClean="0"/>
          </a:p>
          <a:p>
            <a:pPr algn="just"/>
            <a:r>
              <a:rPr lang="it-IT" dirty="0" smtClean="0"/>
              <a:t>E’ possibile accedere all’applicazione mediante il login, inserendo nel </a:t>
            </a:r>
            <a:r>
              <a:rPr lang="it-IT" dirty="0" err="1" smtClean="0"/>
              <a:t>form</a:t>
            </a:r>
            <a:r>
              <a:rPr lang="it-IT" dirty="0" smtClean="0"/>
              <a:t> il nome dell’amministratore e la relativa password associata ad esso, in modo da rendere i contenuti informativi accessibili e modificabili.</a:t>
            </a:r>
          </a:p>
        </p:txBody>
      </p:sp>
      <p:pic>
        <p:nvPicPr>
          <p:cNvPr id="7" name="Immagin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539" y="2057400"/>
            <a:ext cx="6120000" cy="3429001"/>
          </a:xfrm>
          <a:prstGeom prst="rect">
            <a:avLst/>
          </a:prstGeom>
        </p:spPr>
      </p:pic>
    </p:spTree>
    <p:extLst>
      <p:ext uri="{BB962C8B-B14F-4D97-AF65-F5344CB8AC3E}">
        <p14:creationId xmlns:p14="http://schemas.microsoft.com/office/powerpoint/2010/main" val="37773392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pPr>
              <a:lnSpc>
                <a:spcPct val="50000"/>
              </a:lnSpc>
            </a:pPr>
            <a:r>
              <a:rPr lang="it-IT" i="1" dirty="0" smtClean="0">
                <a:solidFill>
                  <a:srgbClr val="00B0F0"/>
                </a:solidFill>
                <a:latin typeface="+mn-lt"/>
              </a:rPr>
              <a:t>Back-end</a:t>
            </a:r>
            <a:r>
              <a:rPr lang="it-IT" i="1" dirty="0" smtClean="0">
                <a:solidFill>
                  <a:srgbClr val="002060"/>
                </a:solidFill>
                <a:latin typeface="+mn-lt"/>
              </a:rPr>
              <a:t/>
            </a:r>
            <a:br>
              <a:rPr lang="it-IT" i="1" dirty="0" smtClean="0">
                <a:solidFill>
                  <a:srgbClr val="002060"/>
                </a:solidFill>
                <a:latin typeface="+mn-lt"/>
              </a:rPr>
            </a:br>
            <a:r>
              <a:rPr lang="it-IT" i="1" dirty="0">
                <a:solidFill>
                  <a:srgbClr val="002060"/>
                </a:solidFill>
                <a:latin typeface="+mn-lt"/>
              </a:rPr>
              <a:t/>
            </a:r>
            <a:br>
              <a:rPr lang="it-IT" i="1" dirty="0">
                <a:solidFill>
                  <a:srgbClr val="002060"/>
                </a:solidFill>
                <a:latin typeface="+mn-lt"/>
              </a:rPr>
            </a:br>
            <a:r>
              <a:rPr lang="it-IT" sz="1800" i="1" dirty="0" smtClean="0">
                <a:solidFill>
                  <a:srgbClr val="002060"/>
                </a:solidFill>
                <a:latin typeface="+mn-lt"/>
              </a:rPr>
              <a:t>codice login</a:t>
            </a:r>
            <a:endParaRPr lang="it-IT" sz="1800" i="1" dirty="0">
              <a:solidFill>
                <a:srgbClr val="002060"/>
              </a:solidFill>
              <a:latin typeface="+mn-lt"/>
            </a:endParaRPr>
          </a:p>
        </p:txBody>
      </p:sp>
      <p:pic>
        <p:nvPicPr>
          <p:cNvPr id="5" name="Immagine 4"/>
          <p:cNvPicPr>
            <a:picLocks noChangeAspect="1"/>
          </p:cNvPicPr>
          <p:nvPr/>
        </p:nvPicPr>
        <p:blipFill rotWithShape="1">
          <a:blip r:embed="rId2"/>
          <a:srcRect b="4816"/>
          <a:stretch/>
        </p:blipFill>
        <p:spPr>
          <a:xfrm>
            <a:off x="5652540" y="2063873"/>
            <a:ext cx="6120000" cy="3422528"/>
          </a:xfrm>
          <a:prstGeom prst="rect">
            <a:avLst/>
          </a:prstGeom>
        </p:spPr>
      </p:pic>
    </p:spTree>
    <p:extLst>
      <p:ext uri="{BB962C8B-B14F-4D97-AF65-F5344CB8AC3E}">
        <p14:creationId xmlns:p14="http://schemas.microsoft.com/office/powerpoint/2010/main" val="304535493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pPr>
              <a:lnSpc>
                <a:spcPct val="50000"/>
              </a:lnSpc>
            </a:pPr>
            <a:r>
              <a:rPr lang="it-IT" i="1" dirty="0" smtClean="0">
                <a:solidFill>
                  <a:srgbClr val="00B0F0"/>
                </a:solidFill>
                <a:latin typeface="+mn-lt"/>
              </a:rPr>
              <a:t>Back-end</a:t>
            </a:r>
            <a:r>
              <a:rPr lang="it-IT" i="1" dirty="0" smtClean="0">
                <a:solidFill>
                  <a:srgbClr val="002060"/>
                </a:solidFill>
                <a:latin typeface="+mn-lt"/>
              </a:rPr>
              <a:t/>
            </a:r>
            <a:br>
              <a:rPr lang="it-IT" i="1" dirty="0" smtClean="0">
                <a:solidFill>
                  <a:srgbClr val="002060"/>
                </a:solidFill>
                <a:latin typeface="+mn-lt"/>
              </a:rPr>
            </a:br>
            <a:r>
              <a:rPr lang="it-IT" i="1" dirty="0">
                <a:solidFill>
                  <a:srgbClr val="002060"/>
                </a:solidFill>
                <a:latin typeface="+mn-lt"/>
              </a:rPr>
              <a:t/>
            </a:r>
            <a:br>
              <a:rPr lang="it-IT" i="1" dirty="0">
                <a:solidFill>
                  <a:srgbClr val="002060"/>
                </a:solidFill>
                <a:latin typeface="+mn-lt"/>
              </a:rPr>
            </a:br>
            <a:r>
              <a:rPr lang="it-IT" sz="1800" i="1" dirty="0" smtClean="0">
                <a:solidFill>
                  <a:srgbClr val="002060"/>
                </a:solidFill>
                <a:latin typeface="+mn-lt"/>
              </a:rPr>
              <a:t>codice login</a:t>
            </a:r>
            <a:endParaRPr lang="it-IT" sz="1800" i="1" dirty="0">
              <a:solidFill>
                <a:srgbClr val="002060"/>
              </a:solidFill>
              <a:latin typeface="+mn-lt"/>
            </a:endParaRPr>
          </a:p>
        </p:txBody>
      </p:sp>
      <p:pic>
        <p:nvPicPr>
          <p:cNvPr id="4" name="Immagine 3"/>
          <p:cNvPicPr>
            <a:picLocks noChangeAspect="1"/>
          </p:cNvPicPr>
          <p:nvPr/>
        </p:nvPicPr>
        <p:blipFill rotWithShape="1">
          <a:blip r:embed="rId2"/>
          <a:srcRect b="6149"/>
          <a:stretch/>
        </p:blipFill>
        <p:spPr>
          <a:xfrm>
            <a:off x="5652540" y="2063873"/>
            <a:ext cx="6120000" cy="3422527"/>
          </a:xfrm>
          <a:prstGeom prst="rect">
            <a:avLst/>
          </a:prstGeom>
        </p:spPr>
      </p:pic>
    </p:spTree>
    <p:extLst>
      <p:ext uri="{BB962C8B-B14F-4D97-AF65-F5344CB8AC3E}">
        <p14:creationId xmlns:p14="http://schemas.microsoft.com/office/powerpoint/2010/main" val="3908626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pPr>
              <a:lnSpc>
                <a:spcPct val="50000"/>
              </a:lnSpc>
            </a:pPr>
            <a:r>
              <a:rPr lang="it-IT" i="1" dirty="0" smtClean="0">
                <a:solidFill>
                  <a:srgbClr val="00B0F0"/>
                </a:solidFill>
                <a:latin typeface="+mn-lt"/>
              </a:rPr>
              <a:t>Back-end</a:t>
            </a:r>
            <a:r>
              <a:rPr lang="it-IT" i="1" dirty="0" smtClean="0">
                <a:solidFill>
                  <a:srgbClr val="002060"/>
                </a:solidFill>
                <a:latin typeface="+mn-lt"/>
              </a:rPr>
              <a:t/>
            </a:r>
            <a:br>
              <a:rPr lang="it-IT" i="1" dirty="0" smtClean="0">
                <a:solidFill>
                  <a:srgbClr val="002060"/>
                </a:solidFill>
                <a:latin typeface="+mn-lt"/>
              </a:rPr>
            </a:br>
            <a:r>
              <a:rPr lang="it-IT" i="1" dirty="0">
                <a:solidFill>
                  <a:srgbClr val="002060"/>
                </a:solidFill>
                <a:latin typeface="+mn-lt"/>
              </a:rPr>
              <a:t/>
            </a:r>
            <a:br>
              <a:rPr lang="it-IT" i="1" dirty="0">
                <a:solidFill>
                  <a:srgbClr val="002060"/>
                </a:solidFill>
                <a:latin typeface="+mn-lt"/>
              </a:rPr>
            </a:br>
            <a:r>
              <a:rPr lang="it-IT" sz="1800" i="1" dirty="0" smtClean="0">
                <a:solidFill>
                  <a:srgbClr val="002060"/>
                </a:solidFill>
                <a:latin typeface="+mn-lt"/>
              </a:rPr>
              <a:t>codice login</a:t>
            </a:r>
            <a:endParaRPr lang="it-IT" sz="1800" i="1" dirty="0">
              <a:solidFill>
                <a:srgbClr val="002060"/>
              </a:solidFill>
              <a:latin typeface="+mn-lt"/>
            </a:endParaRPr>
          </a:p>
        </p:txBody>
      </p:sp>
      <p:pic>
        <p:nvPicPr>
          <p:cNvPr id="5" name="Immagine 4"/>
          <p:cNvPicPr>
            <a:picLocks noChangeAspect="1"/>
          </p:cNvPicPr>
          <p:nvPr/>
        </p:nvPicPr>
        <p:blipFill rotWithShape="1">
          <a:blip r:embed="rId2"/>
          <a:srcRect b="5149"/>
          <a:stretch/>
        </p:blipFill>
        <p:spPr>
          <a:xfrm>
            <a:off x="5652540" y="2063873"/>
            <a:ext cx="6120000" cy="3422527"/>
          </a:xfrm>
          <a:prstGeom prst="rect">
            <a:avLst/>
          </a:prstGeom>
        </p:spPr>
      </p:pic>
    </p:spTree>
    <p:extLst>
      <p:ext uri="{BB962C8B-B14F-4D97-AF65-F5344CB8AC3E}">
        <p14:creationId xmlns:p14="http://schemas.microsoft.com/office/powerpoint/2010/main" val="16219292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pPr>
              <a:lnSpc>
                <a:spcPct val="50000"/>
              </a:lnSpc>
            </a:pPr>
            <a:r>
              <a:rPr lang="it-IT" i="1" dirty="0" smtClean="0">
                <a:solidFill>
                  <a:srgbClr val="00B0F0"/>
                </a:solidFill>
                <a:latin typeface="+mn-lt"/>
              </a:rPr>
              <a:t>Back-end</a:t>
            </a:r>
            <a:r>
              <a:rPr lang="it-IT" i="1" dirty="0" smtClean="0">
                <a:solidFill>
                  <a:srgbClr val="002060"/>
                </a:solidFill>
                <a:latin typeface="+mn-lt"/>
              </a:rPr>
              <a:t/>
            </a:r>
            <a:br>
              <a:rPr lang="it-IT" i="1" dirty="0" smtClean="0">
                <a:solidFill>
                  <a:srgbClr val="002060"/>
                </a:solidFill>
                <a:latin typeface="+mn-lt"/>
              </a:rPr>
            </a:br>
            <a:r>
              <a:rPr lang="it-IT" i="1" dirty="0">
                <a:solidFill>
                  <a:srgbClr val="002060"/>
                </a:solidFill>
                <a:latin typeface="+mn-lt"/>
              </a:rPr>
              <a:t/>
            </a:r>
            <a:br>
              <a:rPr lang="it-IT" i="1" dirty="0">
                <a:solidFill>
                  <a:srgbClr val="002060"/>
                </a:solidFill>
                <a:latin typeface="+mn-lt"/>
              </a:rPr>
            </a:br>
            <a:r>
              <a:rPr lang="it-IT" sz="1800" i="1" dirty="0" smtClean="0">
                <a:solidFill>
                  <a:srgbClr val="002060"/>
                </a:solidFill>
                <a:latin typeface="+mn-lt"/>
              </a:rPr>
              <a:t>gestione amministratore</a:t>
            </a:r>
            <a:endParaRPr lang="it-IT" sz="1800" i="1" dirty="0">
              <a:solidFill>
                <a:srgbClr val="002060"/>
              </a:solidFill>
              <a:latin typeface="+mn-lt"/>
            </a:endParaRPr>
          </a:p>
        </p:txBody>
      </p:sp>
      <p:sp>
        <p:nvSpPr>
          <p:cNvPr id="4" name="Segnaposto testo 3"/>
          <p:cNvSpPr>
            <a:spLocks noGrp="1"/>
          </p:cNvSpPr>
          <p:nvPr>
            <p:ph type="body" sz="half" idx="2"/>
          </p:nvPr>
        </p:nvSpPr>
        <p:spPr>
          <a:xfrm>
            <a:off x="841248" y="2057400"/>
            <a:ext cx="3600000" cy="3810000"/>
          </a:xfrm>
        </p:spPr>
        <p:txBody>
          <a:bodyPr/>
          <a:lstStyle/>
          <a:p>
            <a:pPr algn="just"/>
            <a:endParaRPr lang="it-IT" dirty="0" smtClean="0"/>
          </a:p>
          <a:p>
            <a:pPr algn="just"/>
            <a:endParaRPr lang="it-IT" dirty="0" smtClean="0"/>
          </a:p>
        </p:txBody>
      </p:sp>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539" y="2057400"/>
            <a:ext cx="6120000" cy="3429001"/>
          </a:xfrm>
          <a:prstGeom prst="rect">
            <a:avLst/>
          </a:prstGeom>
        </p:spPr>
      </p:pic>
    </p:spTree>
    <p:extLst>
      <p:ext uri="{BB962C8B-B14F-4D97-AF65-F5344CB8AC3E}">
        <p14:creationId xmlns:p14="http://schemas.microsoft.com/office/powerpoint/2010/main" val="27097667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pPr>
              <a:lnSpc>
                <a:spcPct val="50000"/>
              </a:lnSpc>
            </a:pPr>
            <a:r>
              <a:rPr lang="it-IT" i="1" dirty="0" smtClean="0">
                <a:solidFill>
                  <a:srgbClr val="00B0F0"/>
                </a:solidFill>
                <a:latin typeface="+mn-lt"/>
              </a:rPr>
              <a:t>Back-end</a:t>
            </a:r>
            <a:r>
              <a:rPr lang="it-IT" i="1" dirty="0" smtClean="0">
                <a:solidFill>
                  <a:srgbClr val="002060"/>
                </a:solidFill>
                <a:latin typeface="+mn-lt"/>
              </a:rPr>
              <a:t/>
            </a:r>
            <a:br>
              <a:rPr lang="it-IT" i="1" dirty="0" smtClean="0">
                <a:solidFill>
                  <a:srgbClr val="002060"/>
                </a:solidFill>
                <a:latin typeface="+mn-lt"/>
              </a:rPr>
            </a:br>
            <a:r>
              <a:rPr lang="it-IT" i="1" dirty="0">
                <a:solidFill>
                  <a:srgbClr val="002060"/>
                </a:solidFill>
                <a:latin typeface="+mn-lt"/>
              </a:rPr>
              <a:t/>
            </a:r>
            <a:br>
              <a:rPr lang="it-IT" i="1" dirty="0">
                <a:solidFill>
                  <a:srgbClr val="002060"/>
                </a:solidFill>
                <a:latin typeface="+mn-lt"/>
              </a:rPr>
            </a:br>
            <a:r>
              <a:rPr lang="it-IT" sz="1800" i="1" dirty="0" smtClean="0">
                <a:solidFill>
                  <a:srgbClr val="002060"/>
                </a:solidFill>
                <a:latin typeface="+mn-lt"/>
              </a:rPr>
              <a:t>gestione autori</a:t>
            </a:r>
            <a:endParaRPr lang="it-IT" sz="1800" i="1" dirty="0">
              <a:solidFill>
                <a:srgbClr val="002060"/>
              </a:solidFill>
              <a:latin typeface="+mn-lt"/>
            </a:endParaRPr>
          </a:p>
        </p:txBody>
      </p:sp>
      <p:sp>
        <p:nvSpPr>
          <p:cNvPr id="4" name="Segnaposto testo 3"/>
          <p:cNvSpPr>
            <a:spLocks noGrp="1"/>
          </p:cNvSpPr>
          <p:nvPr>
            <p:ph type="body" sz="half" idx="2"/>
          </p:nvPr>
        </p:nvSpPr>
        <p:spPr>
          <a:xfrm>
            <a:off x="841248" y="2057400"/>
            <a:ext cx="3600000" cy="3810000"/>
          </a:xfrm>
        </p:spPr>
        <p:txBody>
          <a:bodyPr/>
          <a:lstStyle/>
          <a:p>
            <a:pPr algn="just"/>
            <a:endParaRPr lang="it-IT" dirty="0" smtClean="0"/>
          </a:p>
          <a:p>
            <a:pPr algn="just"/>
            <a:endParaRPr lang="it-IT" dirty="0" smtClean="0"/>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540" y="2057399"/>
            <a:ext cx="6120000" cy="3429001"/>
          </a:xfrm>
          <a:prstGeom prst="rect">
            <a:avLst/>
          </a:prstGeom>
        </p:spPr>
      </p:pic>
    </p:spTree>
    <p:extLst>
      <p:ext uri="{BB962C8B-B14F-4D97-AF65-F5344CB8AC3E}">
        <p14:creationId xmlns:p14="http://schemas.microsoft.com/office/powerpoint/2010/main" val="28200770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testo 3"/>
          <p:cNvSpPr txBox="1">
            <a:spLocks/>
          </p:cNvSpPr>
          <p:nvPr/>
        </p:nvSpPr>
        <p:spPr>
          <a:xfrm>
            <a:off x="841247" y="2004277"/>
            <a:ext cx="3600000" cy="3162248"/>
          </a:xfrm>
          <a:prstGeom prst="rect">
            <a:avLst/>
          </a:prstGeom>
        </p:spPr>
        <p:txBody>
          <a:bodyPr/>
          <a:lstStyle>
            <a:lvl1pPr marL="228600" indent="-228600" algn="l" defTabSz="914400" rtl="0" eaLnBrk="1" latinLnBrk="0" hangingPunct="1">
              <a:lnSpc>
                <a:spcPct val="90000"/>
              </a:lnSpc>
              <a:spcBef>
                <a:spcPts val="1000"/>
              </a:spcBef>
              <a:buFont typeface="Wingdings 2" pitchFamily="18"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it-IT" sz="1400" dirty="0" smtClean="0"/>
          </a:p>
          <a:p>
            <a:pPr marL="0" indent="0" algn="just">
              <a:buNone/>
            </a:pPr>
            <a:r>
              <a:rPr lang="it-IT" sz="1400" dirty="0"/>
              <a:t>Il secondo passo fondamentale </a:t>
            </a:r>
            <a:r>
              <a:rPr lang="it-IT" sz="1400" dirty="0" smtClean="0"/>
              <a:t>riguarda </a:t>
            </a:r>
            <a:r>
              <a:rPr lang="it-IT" sz="1400" dirty="0"/>
              <a:t>l’installazione del pacchetto </a:t>
            </a:r>
            <a:r>
              <a:rPr lang="it-IT" sz="1400" dirty="0" smtClean="0"/>
              <a:t>SDK.</a:t>
            </a:r>
          </a:p>
          <a:p>
            <a:pPr marL="0" indent="0" algn="just">
              <a:buNone/>
            </a:pPr>
            <a:r>
              <a:rPr lang="it-IT" sz="1400" dirty="0"/>
              <a:t>L’SDK-Manager una volta lanciato farà una verifica dei </a:t>
            </a:r>
            <a:r>
              <a:rPr lang="it-IT" sz="1400" dirty="0" err="1"/>
              <a:t>files</a:t>
            </a:r>
            <a:r>
              <a:rPr lang="it-IT" sz="1400" dirty="0"/>
              <a:t> già installati sul vostro computer (</a:t>
            </a:r>
            <a:r>
              <a:rPr lang="it-IT" sz="1400" dirty="0" err="1"/>
              <a:t>Installed</a:t>
            </a:r>
            <a:r>
              <a:rPr lang="it-IT" sz="1400" dirty="0"/>
              <a:t> </a:t>
            </a:r>
            <a:r>
              <a:rPr lang="it-IT" sz="1400" dirty="0" err="1"/>
              <a:t>packages</a:t>
            </a:r>
            <a:r>
              <a:rPr lang="it-IT" sz="1400" dirty="0"/>
              <a:t>) e dei </a:t>
            </a:r>
            <a:r>
              <a:rPr lang="it-IT" sz="1400" dirty="0" err="1"/>
              <a:t>files</a:t>
            </a:r>
            <a:r>
              <a:rPr lang="it-IT" sz="1400" dirty="0"/>
              <a:t> invece disponibili da scaricare(</a:t>
            </a:r>
            <a:r>
              <a:rPr lang="it-IT" sz="1400" dirty="0" err="1"/>
              <a:t>Available</a:t>
            </a:r>
            <a:r>
              <a:rPr lang="it-IT" sz="1400" dirty="0"/>
              <a:t> </a:t>
            </a:r>
            <a:r>
              <a:rPr lang="it-IT" sz="1400" dirty="0" err="1"/>
              <a:t>packages</a:t>
            </a:r>
            <a:r>
              <a:rPr lang="it-IT" sz="1400" dirty="0"/>
              <a:t>); procedete poi con l’</a:t>
            </a:r>
            <a:r>
              <a:rPr lang="it-IT" sz="1400" dirty="0" err="1"/>
              <a:t>intallazione</a:t>
            </a:r>
            <a:r>
              <a:rPr lang="it-IT" sz="1400" dirty="0"/>
              <a:t> sul vostro pc di tutti i </a:t>
            </a:r>
            <a:r>
              <a:rPr lang="it-IT" sz="1400" dirty="0" err="1"/>
              <a:t>files</a:t>
            </a:r>
            <a:r>
              <a:rPr lang="it-IT" sz="1400" dirty="0"/>
              <a:t> necessari trovati dall’SDK-Manager.</a:t>
            </a:r>
            <a:endParaRPr lang="it-IT" sz="1400" dirty="0" smtClean="0"/>
          </a:p>
        </p:txBody>
      </p:sp>
      <p:pic>
        <p:nvPicPr>
          <p:cNvPr id="7" name="Immagine 6"/>
          <p:cNvPicPr>
            <a:picLocks noChangeAspect="1"/>
          </p:cNvPicPr>
          <p:nvPr/>
        </p:nvPicPr>
        <p:blipFill rotWithShape="1">
          <a:blip r:embed="rId2"/>
          <a:srcRect l="12263" t="11556" r="13459" b="5689"/>
          <a:stretch/>
        </p:blipFill>
        <p:spPr>
          <a:xfrm>
            <a:off x="5694563" y="2004276"/>
            <a:ext cx="6120000" cy="3162248"/>
          </a:xfrm>
          <a:prstGeom prst="rect">
            <a:avLst/>
          </a:prstGeom>
        </p:spPr>
      </p:pic>
      <p:sp>
        <p:nvSpPr>
          <p:cNvPr id="9" name="Titolo 2"/>
          <p:cNvSpPr txBox="1">
            <a:spLocks/>
          </p:cNvSpPr>
          <p:nvPr/>
        </p:nvSpPr>
        <p:spPr>
          <a:xfrm>
            <a:off x="2589213" y="730872"/>
            <a:ext cx="8915400" cy="566738"/>
          </a:xfrm>
          <a:prstGeom prst="rect">
            <a:avLst/>
          </a:prstGeom>
        </p:spPr>
        <p:txBody>
          <a:bodyPr>
            <a:normAutofit fontScale="675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sz="3300" i="1" dirty="0" smtClean="0">
                <a:solidFill>
                  <a:srgbClr val="FFC000"/>
                </a:solidFill>
              </a:rPr>
              <a:t>Installazione</a:t>
            </a:r>
            <a:r>
              <a:rPr lang="it-IT" dirty="0" smtClean="0"/>
              <a:t/>
            </a:r>
            <a:br>
              <a:rPr lang="it-IT" dirty="0" smtClean="0"/>
            </a:br>
            <a:r>
              <a:rPr lang="it-IT" sz="2400" i="1" dirty="0" err="1" smtClean="0">
                <a:solidFill>
                  <a:srgbClr val="002060"/>
                </a:solidFill>
              </a:rPr>
              <a:t>eclipse</a:t>
            </a:r>
            <a:endParaRPr lang="it-IT" sz="2400" i="1" dirty="0">
              <a:solidFill>
                <a:srgbClr val="002060"/>
              </a:solidFill>
            </a:endParaRPr>
          </a:p>
        </p:txBody>
      </p:sp>
    </p:spTree>
    <p:extLst>
      <p:ext uri="{BB962C8B-B14F-4D97-AF65-F5344CB8AC3E}">
        <p14:creationId xmlns:p14="http://schemas.microsoft.com/office/powerpoint/2010/main" val="19828900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pPr>
              <a:lnSpc>
                <a:spcPct val="50000"/>
              </a:lnSpc>
            </a:pPr>
            <a:r>
              <a:rPr lang="it-IT" i="1" dirty="0" smtClean="0">
                <a:solidFill>
                  <a:srgbClr val="00B0F0"/>
                </a:solidFill>
                <a:latin typeface="+mn-lt"/>
              </a:rPr>
              <a:t>Back-end</a:t>
            </a:r>
            <a:r>
              <a:rPr lang="it-IT" i="1" dirty="0" smtClean="0">
                <a:solidFill>
                  <a:srgbClr val="002060"/>
                </a:solidFill>
                <a:latin typeface="+mn-lt"/>
              </a:rPr>
              <a:t/>
            </a:r>
            <a:br>
              <a:rPr lang="it-IT" i="1" dirty="0" smtClean="0">
                <a:solidFill>
                  <a:srgbClr val="002060"/>
                </a:solidFill>
                <a:latin typeface="+mn-lt"/>
              </a:rPr>
            </a:br>
            <a:r>
              <a:rPr lang="it-IT" i="1" dirty="0">
                <a:solidFill>
                  <a:srgbClr val="002060"/>
                </a:solidFill>
                <a:latin typeface="+mn-lt"/>
              </a:rPr>
              <a:t/>
            </a:r>
            <a:br>
              <a:rPr lang="it-IT" i="1" dirty="0">
                <a:solidFill>
                  <a:srgbClr val="002060"/>
                </a:solidFill>
                <a:latin typeface="+mn-lt"/>
              </a:rPr>
            </a:br>
            <a:r>
              <a:rPr lang="it-IT" sz="1800" i="1" dirty="0" smtClean="0">
                <a:solidFill>
                  <a:srgbClr val="002060"/>
                </a:solidFill>
                <a:latin typeface="+mn-lt"/>
              </a:rPr>
              <a:t>gestione editori</a:t>
            </a:r>
            <a:endParaRPr lang="it-IT" sz="1800" i="1" dirty="0">
              <a:solidFill>
                <a:srgbClr val="002060"/>
              </a:solidFill>
              <a:latin typeface="+mn-lt"/>
            </a:endParaRPr>
          </a:p>
        </p:txBody>
      </p:sp>
      <p:sp>
        <p:nvSpPr>
          <p:cNvPr id="4" name="Segnaposto testo 3"/>
          <p:cNvSpPr>
            <a:spLocks noGrp="1"/>
          </p:cNvSpPr>
          <p:nvPr>
            <p:ph type="body" sz="half" idx="2"/>
          </p:nvPr>
        </p:nvSpPr>
        <p:spPr>
          <a:xfrm>
            <a:off x="841248" y="2057400"/>
            <a:ext cx="3600000" cy="3810000"/>
          </a:xfrm>
        </p:spPr>
        <p:txBody>
          <a:bodyPr/>
          <a:lstStyle/>
          <a:p>
            <a:pPr algn="just"/>
            <a:endParaRPr lang="it-IT" dirty="0" smtClean="0"/>
          </a:p>
          <a:p>
            <a:pPr algn="just"/>
            <a:endParaRPr lang="it-IT" dirty="0" smtClean="0"/>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539" y="2057399"/>
            <a:ext cx="6120000" cy="3429001"/>
          </a:xfrm>
          <a:prstGeom prst="rect">
            <a:avLst/>
          </a:prstGeom>
        </p:spPr>
      </p:pic>
    </p:spTree>
    <p:extLst>
      <p:ext uri="{BB962C8B-B14F-4D97-AF65-F5344CB8AC3E}">
        <p14:creationId xmlns:p14="http://schemas.microsoft.com/office/powerpoint/2010/main" val="23498145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pPr>
              <a:lnSpc>
                <a:spcPct val="50000"/>
              </a:lnSpc>
            </a:pPr>
            <a:r>
              <a:rPr lang="it-IT" i="1" dirty="0" smtClean="0">
                <a:solidFill>
                  <a:srgbClr val="00B0F0"/>
                </a:solidFill>
                <a:latin typeface="+mn-lt"/>
              </a:rPr>
              <a:t>Back-end</a:t>
            </a:r>
            <a:r>
              <a:rPr lang="it-IT" i="1" dirty="0" smtClean="0">
                <a:solidFill>
                  <a:srgbClr val="002060"/>
                </a:solidFill>
                <a:latin typeface="+mn-lt"/>
              </a:rPr>
              <a:t/>
            </a:r>
            <a:br>
              <a:rPr lang="it-IT" i="1" dirty="0" smtClean="0">
                <a:solidFill>
                  <a:srgbClr val="002060"/>
                </a:solidFill>
                <a:latin typeface="+mn-lt"/>
              </a:rPr>
            </a:br>
            <a:r>
              <a:rPr lang="it-IT" i="1" dirty="0">
                <a:solidFill>
                  <a:srgbClr val="002060"/>
                </a:solidFill>
                <a:latin typeface="+mn-lt"/>
              </a:rPr>
              <a:t/>
            </a:r>
            <a:br>
              <a:rPr lang="it-IT" i="1" dirty="0">
                <a:solidFill>
                  <a:srgbClr val="002060"/>
                </a:solidFill>
                <a:latin typeface="+mn-lt"/>
              </a:rPr>
            </a:br>
            <a:r>
              <a:rPr lang="it-IT" sz="1800" i="1" dirty="0" smtClean="0">
                <a:solidFill>
                  <a:srgbClr val="002060"/>
                </a:solidFill>
                <a:latin typeface="+mn-lt"/>
              </a:rPr>
              <a:t>gestione libri</a:t>
            </a:r>
            <a:endParaRPr lang="it-IT" sz="1800" i="1" dirty="0">
              <a:solidFill>
                <a:srgbClr val="002060"/>
              </a:solidFill>
              <a:latin typeface="+mn-lt"/>
            </a:endParaRPr>
          </a:p>
        </p:txBody>
      </p:sp>
      <p:sp>
        <p:nvSpPr>
          <p:cNvPr id="4" name="Segnaposto testo 3"/>
          <p:cNvSpPr>
            <a:spLocks noGrp="1"/>
          </p:cNvSpPr>
          <p:nvPr>
            <p:ph type="body" sz="half" idx="2"/>
          </p:nvPr>
        </p:nvSpPr>
        <p:spPr>
          <a:xfrm>
            <a:off x="841248" y="2057400"/>
            <a:ext cx="3600000" cy="3810000"/>
          </a:xfrm>
        </p:spPr>
        <p:txBody>
          <a:bodyPr/>
          <a:lstStyle/>
          <a:p>
            <a:pPr algn="just"/>
            <a:endParaRPr lang="it-IT" dirty="0" smtClean="0"/>
          </a:p>
          <a:p>
            <a:pPr algn="just"/>
            <a:endParaRPr lang="it-IT" dirty="0" smtClean="0"/>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540" y="2057399"/>
            <a:ext cx="6120000" cy="3429001"/>
          </a:xfrm>
          <a:prstGeom prst="rect">
            <a:avLst/>
          </a:prstGeom>
        </p:spPr>
      </p:pic>
    </p:spTree>
    <p:extLst>
      <p:ext uri="{BB962C8B-B14F-4D97-AF65-F5344CB8AC3E}">
        <p14:creationId xmlns:p14="http://schemas.microsoft.com/office/powerpoint/2010/main" val="37241093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fontScale="90000"/>
          </a:bodyPr>
          <a:lstStyle/>
          <a:p>
            <a:pPr>
              <a:lnSpc>
                <a:spcPct val="50000"/>
              </a:lnSpc>
            </a:pPr>
            <a:r>
              <a:rPr lang="it-IT" i="1" dirty="0" smtClean="0">
                <a:solidFill>
                  <a:srgbClr val="00B0F0"/>
                </a:solidFill>
                <a:latin typeface="+mn-lt"/>
              </a:rPr>
              <a:t>Back-end</a:t>
            </a:r>
            <a:r>
              <a:rPr lang="it-IT" i="1" dirty="0" smtClean="0">
                <a:solidFill>
                  <a:srgbClr val="002060"/>
                </a:solidFill>
                <a:latin typeface="+mn-lt"/>
              </a:rPr>
              <a:t/>
            </a:r>
            <a:br>
              <a:rPr lang="it-IT" i="1" dirty="0" smtClean="0">
                <a:solidFill>
                  <a:srgbClr val="002060"/>
                </a:solidFill>
                <a:latin typeface="+mn-lt"/>
              </a:rPr>
            </a:br>
            <a:r>
              <a:rPr lang="it-IT" i="1" dirty="0">
                <a:solidFill>
                  <a:srgbClr val="002060"/>
                </a:solidFill>
                <a:latin typeface="+mn-lt"/>
              </a:rPr>
              <a:t/>
            </a:r>
            <a:br>
              <a:rPr lang="it-IT" i="1" dirty="0">
                <a:solidFill>
                  <a:srgbClr val="002060"/>
                </a:solidFill>
                <a:latin typeface="+mn-lt"/>
              </a:rPr>
            </a:br>
            <a:r>
              <a:rPr lang="it-IT" sz="1800" i="1" dirty="0" smtClean="0">
                <a:solidFill>
                  <a:srgbClr val="002060"/>
                </a:solidFill>
                <a:latin typeface="+mn-lt"/>
              </a:rPr>
              <a:t>gestione utenti</a:t>
            </a:r>
            <a:endParaRPr lang="it-IT" sz="1800" i="1" dirty="0">
              <a:solidFill>
                <a:srgbClr val="002060"/>
              </a:solidFill>
              <a:latin typeface="+mn-lt"/>
            </a:endParaRPr>
          </a:p>
        </p:txBody>
      </p:sp>
      <p:sp>
        <p:nvSpPr>
          <p:cNvPr id="4" name="Segnaposto testo 3"/>
          <p:cNvSpPr>
            <a:spLocks noGrp="1"/>
          </p:cNvSpPr>
          <p:nvPr>
            <p:ph type="body" sz="half" idx="2"/>
          </p:nvPr>
        </p:nvSpPr>
        <p:spPr>
          <a:xfrm>
            <a:off x="841248" y="2057400"/>
            <a:ext cx="3600000" cy="3810000"/>
          </a:xfrm>
        </p:spPr>
        <p:txBody>
          <a:bodyPr/>
          <a:lstStyle/>
          <a:p>
            <a:pPr algn="just"/>
            <a:endParaRPr lang="it-IT" dirty="0" smtClean="0"/>
          </a:p>
          <a:p>
            <a:pPr algn="just"/>
            <a:endParaRPr lang="it-IT" dirty="0" smtClean="0"/>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540" y="2057399"/>
            <a:ext cx="6120000" cy="3429001"/>
          </a:xfrm>
          <a:prstGeom prst="rect">
            <a:avLst/>
          </a:prstGeom>
        </p:spPr>
      </p:pic>
    </p:spTree>
    <p:extLst>
      <p:ext uri="{BB962C8B-B14F-4D97-AF65-F5344CB8AC3E}">
        <p14:creationId xmlns:p14="http://schemas.microsoft.com/office/powerpoint/2010/main" val="31920122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title"/>
          </p:nvPr>
        </p:nvSpPr>
        <p:spPr/>
        <p:txBody>
          <a:bodyPr>
            <a:normAutofit/>
          </a:bodyPr>
          <a:lstStyle/>
          <a:p>
            <a:r>
              <a:rPr lang="it-IT" sz="2200" i="1" dirty="0" smtClean="0">
                <a:solidFill>
                  <a:srgbClr val="C00000"/>
                </a:solidFill>
              </a:rPr>
              <a:t>Info gruppo</a:t>
            </a:r>
            <a:endParaRPr lang="it-IT" sz="2200" i="1" dirty="0">
              <a:solidFill>
                <a:srgbClr val="C00000"/>
              </a:solidFill>
            </a:endParaRPr>
          </a:p>
        </p:txBody>
      </p:sp>
      <p:pic>
        <p:nvPicPr>
          <p:cNvPr id="6" name="Picture 2" descr="http://opinioni-master.it/wp-content/uploads/2013/02/Universit%C3%A0-Tor-Vergata-di-Rom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9314" y="2057400"/>
            <a:ext cx="2880000" cy="1569110"/>
          </a:xfrm>
          <a:prstGeom prst="rect">
            <a:avLst/>
          </a:prstGeom>
          <a:noFill/>
          <a:extLst>
            <a:ext uri="{909E8E84-426E-40DD-AFC4-6F175D3DCCD1}">
              <a14:hiddenFill xmlns:a14="http://schemas.microsoft.com/office/drawing/2010/main">
                <a:solidFill>
                  <a:srgbClr val="FFFFFF"/>
                </a:solidFill>
              </a14:hiddenFill>
            </a:ext>
          </a:extLst>
        </p:spPr>
      </p:pic>
      <p:sp>
        <p:nvSpPr>
          <p:cNvPr id="7" name="Segnaposto testo 3"/>
          <p:cNvSpPr txBox="1">
            <a:spLocks/>
          </p:cNvSpPr>
          <p:nvPr/>
        </p:nvSpPr>
        <p:spPr>
          <a:xfrm>
            <a:off x="841247" y="2004275"/>
            <a:ext cx="7200000" cy="3302015"/>
          </a:xfrm>
          <a:prstGeom prst="rect">
            <a:avLst/>
          </a:prstGeom>
        </p:spPr>
        <p:txBody>
          <a:bodyPr/>
          <a:lstStyle>
            <a:lvl1pPr marL="228600" indent="-228600" algn="l" defTabSz="914400" rtl="0" eaLnBrk="1" latinLnBrk="0" hangingPunct="1">
              <a:lnSpc>
                <a:spcPct val="90000"/>
              </a:lnSpc>
              <a:spcBef>
                <a:spcPts val="1000"/>
              </a:spcBef>
              <a:buFont typeface="Wingdings 2" pitchFamily="18"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endParaRPr lang="it-IT" sz="1400" b="1" dirty="0"/>
          </a:p>
          <a:p>
            <a:pPr marL="0" indent="0" algn="just">
              <a:buNone/>
            </a:pPr>
            <a:r>
              <a:rPr lang="it-IT" sz="1400" dirty="0" smtClean="0"/>
              <a:t>Il lavoro è stato realizzato mediante la collaborazione di studenti del corso di laurea di Ingegneria delle tecnologie di internet:</a:t>
            </a:r>
          </a:p>
          <a:p>
            <a:pPr algn="just">
              <a:buFont typeface="Courier New" panose="02070309020205020404" pitchFamily="49" charset="0"/>
              <a:buChar char="o"/>
            </a:pPr>
            <a:r>
              <a:rPr lang="it-IT" sz="1400" dirty="0" smtClean="0"/>
              <a:t>Colucci Paolo</a:t>
            </a:r>
          </a:p>
          <a:p>
            <a:pPr algn="just">
              <a:buFont typeface="Courier New" panose="02070309020205020404" pitchFamily="49" charset="0"/>
              <a:buChar char="o"/>
            </a:pPr>
            <a:r>
              <a:rPr lang="it-IT" sz="1400" dirty="0" smtClean="0"/>
              <a:t>Maisano Marco</a:t>
            </a:r>
          </a:p>
          <a:p>
            <a:pPr algn="just">
              <a:buFont typeface="Courier New" panose="02070309020205020404" pitchFamily="49" charset="0"/>
              <a:buChar char="o"/>
            </a:pPr>
            <a:r>
              <a:rPr lang="it-IT" sz="1400" dirty="0" smtClean="0"/>
              <a:t>Monforte Davide</a:t>
            </a:r>
            <a:endParaRPr lang="it-IT" sz="1400" dirty="0"/>
          </a:p>
          <a:p>
            <a:pPr algn="just">
              <a:buFont typeface="Courier New" panose="02070309020205020404" pitchFamily="49" charset="0"/>
              <a:buChar char="o"/>
            </a:pPr>
            <a:r>
              <a:rPr lang="it-IT" sz="1400" dirty="0" smtClean="0"/>
              <a:t>Moretti Fabrizio</a:t>
            </a:r>
            <a:endParaRPr lang="it-IT" sz="1400" dirty="0"/>
          </a:p>
        </p:txBody>
      </p:sp>
    </p:spTree>
    <p:extLst>
      <p:ext uri="{BB962C8B-B14F-4D97-AF65-F5344CB8AC3E}">
        <p14:creationId xmlns:p14="http://schemas.microsoft.com/office/powerpoint/2010/main" val="42301206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half" idx="2"/>
          </p:nvPr>
        </p:nvSpPr>
        <p:spPr>
          <a:xfrm>
            <a:off x="841247" y="1967247"/>
            <a:ext cx="7200000" cy="3165764"/>
          </a:xfrm>
        </p:spPr>
        <p:txBody>
          <a:bodyPr>
            <a:normAutofit/>
          </a:bodyPr>
          <a:lstStyle/>
          <a:p>
            <a:pPr algn="just"/>
            <a:endParaRPr lang="it-IT" sz="1400" b="1" dirty="0" smtClean="0"/>
          </a:p>
          <a:p>
            <a:pPr algn="just"/>
            <a:r>
              <a:rPr lang="it-IT" sz="1400" b="1" dirty="0"/>
              <a:t>Apache </a:t>
            </a:r>
            <a:r>
              <a:rPr lang="it-IT" sz="1400" b="1" dirty="0" err="1"/>
              <a:t>Tomcat</a:t>
            </a:r>
            <a:r>
              <a:rPr lang="it-IT" sz="1400" dirty="0"/>
              <a:t> è un contenitore </a:t>
            </a:r>
            <a:r>
              <a:rPr lang="it-IT" sz="1400" dirty="0" err="1"/>
              <a:t>servlet</a:t>
            </a:r>
            <a:r>
              <a:rPr lang="it-IT" sz="1400" dirty="0"/>
              <a:t> open source sviluppato dalla Apache Software Foundation.</a:t>
            </a:r>
          </a:p>
          <a:p>
            <a:pPr algn="just"/>
            <a:r>
              <a:rPr lang="it-IT" sz="1400" dirty="0"/>
              <a:t>Fornisce una piattaforma software per l'esecuzione di applicazioni Web sviluppate in linguaggio </a:t>
            </a:r>
            <a:r>
              <a:rPr lang="it-IT" sz="1400" dirty="0" smtClean="0"/>
              <a:t>Java.</a:t>
            </a:r>
          </a:p>
          <a:p>
            <a:pPr algn="just"/>
            <a:r>
              <a:rPr lang="it-IT" sz="1400" dirty="0"/>
              <a:t>Jasper è il motore JSP di </a:t>
            </a:r>
            <a:r>
              <a:rPr lang="it-IT" sz="1400" dirty="0" err="1"/>
              <a:t>Tomcat</a:t>
            </a:r>
            <a:r>
              <a:rPr lang="it-IT" sz="1400" dirty="0"/>
              <a:t>. </a:t>
            </a:r>
            <a:r>
              <a:rPr lang="it-IT" sz="1400" dirty="0" err="1"/>
              <a:t>Tomcat</a:t>
            </a:r>
            <a:r>
              <a:rPr lang="it-IT" sz="1400" dirty="0"/>
              <a:t> 5.x utilizza in realtà Jasper 2, che è un'implementazione delle specifiche 2.0 delle Pagine </a:t>
            </a:r>
            <a:r>
              <a:rPr lang="it-IT" sz="1400" dirty="0" err="1"/>
              <a:t>JavaServer</a:t>
            </a:r>
            <a:r>
              <a:rPr lang="it-IT" sz="1400" dirty="0"/>
              <a:t> (JSP) di </a:t>
            </a:r>
            <a:r>
              <a:rPr lang="it-IT" sz="1400" dirty="0" err="1"/>
              <a:t>Sun</a:t>
            </a:r>
            <a:r>
              <a:rPr lang="it-IT" sz="1400" dirty="0"/>
              <a:t> </a:t>
            </a:r>
            <a:r>
              <a:rPr lang="it-IT" sz="1400" dirty="0" err="1"/>
              <a:t>Microsystems</a:t>
            </a:r>
            <a:r>
              <a:rPr lang="it-IT" sz="1400" dirty="0"/>
              <a:t>. Jasper analizza i file JSP per compilarli in codice Java come </a:t>
            </a:r>
            <a:r>
              <a:rPr lang="it-IT" sz="1400" dirty="0" err="1"/>
              <a:t>servlets</a:t>
            </a:r>
            <a:r>
              <a:rPr lang="it-IT" sz="1400" dirty="0"/>
              <a:t> (che verranno poi gestite da Catalina). Al momento di essere lanciato, Jasper cerca eventuali cambiamenti avvenuti ai file JSP e, se necessario, li ricompila.</a:t>
            </a:r>
          </a:p>
        </p:txBody>
      </p:sp>
      <p:pic>
        <p:nvPicPr>
          <p:cNvPr id="5" name="Picture 2" descr="http://www.ilsitodiluca.it/wp-content/uploads/2011/10/apache-tomcat-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9314" y="2057400"/>
            <a:ext cx="2880000" cy="1569110"/>
          </a:xfrm>
          <a:prstGeom prst="rect">
            <a:avLst/>
          </a:prstGeom>
          <a:noFill/>
          <a:extLst>
            <a:ext uri="{909E8E84-426E-40DD-AFC4-6F175D3DCCD1}">
              <a14:hiddenFill xmlns:a14="http://schemas.microsoft.com/office/drawing/2010/main">
                <a:solidFill>
                  <a:srgbClr val="FFFFFF"/>
                </a:solidFill>
              </a14:hiddenFill>
            </a:ext>
          </a:extLst>
        </p:spPr>
      </p:pic>
      <p:sp>
        <p:nvSpPr>
          <p:cNvPr id="3" name="Titolo 2"/>
          <p:cNvSpPr>
            <a:spLocks noGrp="1"/>
          </p:cNvSpPr>
          <p:nvPr>
            <p:ph type="title"/>
          </p:nvPr>
        </p:nvSpPr>
        <p:spPr/>
        <p:txBody>
          <a:bodyPr>
            <a:normAutofit fontScale="90000"/>
          </a:bodyPr>
          <a:lstStyle/>
          <a:p>
            <a:r>
              <a:rPr lang="it-IT" i="1" dirty="0" smtClean="0">
                <a:solidFill>
                  <a:srgbClr val="FFC000"/>
                </a:solidFill>
              </a:rPr>
              <a:t>Installazione</a:t>
            </a:r>
            <a:r>
              <a:rPr lang="it-IT" dirty="0" smtClean="0"/>
              <a:t/>
            </a:r>
            <a:br>
              <a:rPr lang="it-IT" dirty="0" smtClean="0"/>
            </a:br>
            <a:r>
              <a:rPr lang="it-IT" sz="1800" i="1" dirty="0" smtClean="0">
                <a:solidFill>
                  <a:srgbClr val="002060"/>
                </a:solidFill>
              </a:rPr>
              <a:t>apache </a:t>
            </a:r>
            <a:r>
              <a:rPr lang="it-IT" sz="1800" i="1" dirty="0" err="1" smtClean="0">
                <a:solidFill>
                  <a:srgbClr val="002060"/>
                </a:solidFill>
              </a:rPr>
              <a:t>tomcat</a:t>
            </a:r>
            <a:endParaRPr lang="it-IT" sz="1800" i="1" dirty="0">
              <a:solidFill>
                <a:srgbClr val="002060"/>
              </a:solidFill>
            </a:endParaRPr>
          </a:p>
        </p:txBody>
      </p:sp>
    </p:spTree>
    <p:extLst>
      <p:ext uri="{BB962C8B-B14F-4D97-AF65-F5344CB8AC3E}">
        <p14:creationId xmlns:p14="http://schemas.microsoft.com/office/powerpoint/2010/main" val="21051669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testo 3"/>
          <p:cNvSpPr txBox="1">
            <a:spLocks/>
          </p:cNvSpPr>
          <p:nvPr/>
        </p:nvSpPr>
        <p:spPr>
          <a:xfrm>
            <a:off x="867004" y="1939878"/>
            <a:ext cx="3600000" cy="4152023"/>
          </a:xfrm>
          <a:prstGeom prst="rect">
            <a:avLst/>
          </a:prstGeom>
        </p:spPr>
        <p:txBody>
          <a:bodyPr/>
          <a:lstStyle>
            <a:lvl1pPr marL="228600" indent="-228600" algn="l" defTabSz="914400" rtl="0" eaLnBrk="1" latinLnBrk="0" hangingPunct="1">
              <a:lnSpc>
                <a:spcPct val="90000"/>
              </a:lnSpc>
              <a:spcBef>
                <a:spcPts val="1000"/>
              </a:spcBef>
              <a:buFont typeface="Wingdings 2" pitchFamily="18"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lang="it-IT" dirty="0" smtClean="0"/>
          </a:p>
          <a:p>
            <a:pPr marL="0" indent="0" algn="just">
              <a:buNone/>
            </a:pPr>
            <a:r>
              <a:rPr lang="it-IT" sz="1400" dirty="0"/>
              <a:t>Nonostante il fatto che </a:t>
            </a:r>
            <a:r>
              <a:rPr lang="it-IT" sz="1400" dirty="0" err="1"/>
              <a:t>Tomcat</a:t>
            </a:r>
            <a:r>
              <a:rPr lang="it-IT" sz="1400" dirty="0"/>
              <a:t>, come quasi tutti i prodotti Open Source della Apache Software Foundation, sia stato originariamente pensato per ambienti Unix/Linux, fortunatamente non è stata ignorata la possibilità di implementare questo programma anche per Windows</a:t>
            </a:r>
            <a:r>
              <a:rPr lang="it-IT" sz="1400" dirty="0" smtClean="0"/>
              <a:t>.</a:t>
            </a:r>
          </a:p>
          <a:p>
            <a:pPr marL="0" indent="0" algn="just">
              <a:buNone/>
            </a:pPr>
            <a:r>
              <a:rPr lang="it-IT" sz="1400" dirty="0" smtClean="0"/>
              <a:t>La «porta», </a:t>
            </a:r>
            <a:r>
              <a:rPr lang="it-IT" sz="1400" dirty="0"/>
              <a:t>di default viene indicata la </a:t>
            </a:r>
            <a:r>
              <a:rPr lang="it-IT" sz="1400" dirty="0" smtClean="0"/>
              <a:t>8080 che </a:t>
            </a:r>
            <a:r>
              <a:rPr lang="it-IT" sz="1400" dirty="0"/>
              <a:t>potremo benissimo lasciare immutata, indica il punto di ascolto in cui </a:t>
            </a:r>
            <a:r>
              <a:rPr lang="it-IT" sz="1400" dirty="0" err="1"/>
              <a:t>Tomcat</a:t>
            </a:r>
            <a:r>
              <a:rPr lang="it-IT" sz="1400" dirty="0"/>
              <a:t> attenderà gli input provenienti dagli utenti. Username e password sono a nostra assoluta discrezione e ci serviranno anche per loggarci nel "Manager" di </a:t>
            </a:r>
            <a:r>
              <a:rPr lang="it-IT" sz="1400" dirty="0" err="1" smtClean="0"/>
              <a:t>Tomcat</a:t>
            </a:r>
            <a:r>
              <a:rPr lang="it-IT" sz="1400" dirty="0" smtClean="0"/>
              <a:t>.</a:t>
            </a:r>
          </a:p>
        </p:txBody>
      </p:sp>
      <p:pic>
        <p:nvPicPr>
          <p:cNvPr id="6" name="Immagine 5"/>
          <p:cNvPicPr>
            <a:picLocks noChangeAspect="1"/>
          </p:cNvPicPr>
          <p:nvPr/>
        </p:nvPicPr>
        <p:blipFill rotWithShape="1">
          <a:blip r:embed="rId2"/>
          <a:srcRect l="-3056" t="12324" r="2636" b="4952"/>
          <a:stretch/>
        </p:blipFill>
        <p:spPr>
          <a:xfrm>
            <a:off x="5625298" y="2066184"/>
            <a:ext cx="6120000" cy="3862463"/>
          </a:xfrm>
          <a:prstGeom prst="rect">
            <a:avLst/>
          </a:prstGeom>
        </p:spPr>
      </p:pic>
      <p:sp>
        <p:nvSpPr>
          <p:cNvPr id="7" name="Titolo 2"/>
          <p:cNvSpPr txBox="1">
            <a:spLocks/>
          </p:cNvSpPr>
          <p:nvPr/>
        </p:nvSpPr>
        <p:spPr>
          <a:xfrm>
            <a:off x="2589213" y="730872"/>
            <a:ext cx="8915400" cy="566738"/>
          </a:xfrm>
          <a:prstGeom prst="rect">
            <a:avLst/>
          </a:prstGeom>
        </p:spPr>
        <p:txBody>
          <a:bodyPr>
            <a:normAutofit fontScale="60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sz="3700" i="1" dirty="0" smtClean="0">
                <a:solidFill>
                  <a:srgbClr val="FFC000"/>
                </a:solidFill>
              </a:rPr>
              <a:t>Installazione</a:t>
            </a:r>
            <a:r>
              <a:rPr lang="it-IT" dirty="0" smtClean="0"/>
              <a:t/>
            </a:r>
            <a:br>
              <a:rPr lang="it-IT" dirty="0" smtClean="0"/>
            </a:br>
            <a:r>
              <a:rPr lang="it-IT" sz="2700" i="1" dirty="0" smtClean="0">
                <a:solidFill>
                  <a:srgbClr val="002060"/>
                </a:solidFill>
              </a:rPr>
              <a:t>apache </a:t>
            </a:r>
            <a:r>
              <a:rPr lang="it-IT" sz="2700" i="1" dirty="0" err="1" smtClean="0">
                <a:solidFill>
                  <a:srgbClr val="002060"/>
                </a:solidFill>
              </a:rPr>
              <a:t>tomcat</a:t>
            </a:r>
            <a:endParaRPr lang="it-IT" sz="2700" i="1" dirty="0">
              <a:solidFill>
                <a:srgbClr val="002060"/>
              </a:solidFill>
            </a:endParaRPr>
          </a:p>
        </p:txBody>
      </p:sp>
    </p:spTree>
    <p:extLst>
      <p:ext uri="{BB962C8B-B14F-4D97-AF65-F5344CB8AC3E}">
        <p14:creationId xmlns:p14="http://schemas.microsoft.com/office/powerpoint/2010/main" val="9251431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p:cNvSpPr>
            <a:spLocks noGrp="1"/>
          </p:cNvSpPr>
          <p:nvPr>
            <p:ph type="body" sz="half" idx="2"/>
          </p:nvPr>
        </p:nvSpPr>
        <p:spPr>
          <a:xfrm>
            <a:off x="841246" y="2031642"/>
            <a:ext cx="7200000" cy="3810000"/>
          </a:xfrm>
        </p:spPr>
        <p:txBody>
          <a:bodyPr/>
          <a:lstStyle/>
          <a:p>
            <a:pPr algn="just"/>
            <a:endParaRPr lang="it-IT" b="1" dirty="0" smtClean="0"/>
          </a:p>
          <a:p>
            <a:pPr algn="just"/>
            <a:r>
              <a:rPr lang="it-IT" sz="1400" b="1" dirty="0" err="1" smtClean="0"/>
              <a:t>EasyPHP</a:t>
            </a:r>
            <a:r>
              <a:rPr lang="it-IT" sz="1400" dirty="0" smtClean="0"/>
              <a:t> è una piattaforma di sviluppo web di tipo WAMP che permette di far funzionare localmente un server web basato sull'interprete PHP.</a:t>
            </a:r>
          </a:p>
          <a:p>
            <a:pPr algn="just"/>
            <a:r>
              <a:rPr lang="it-IT" sz="1400" dirty="0" err="1" smtClean="0"/>
              <a:t>EasyPHP</a:t>
            </a:r>
            <a:r>
              <a:rPr lang="it-IT" sz="1400" dirty="0" smtClean="0"/>
              <a:t> è un ambiente di sviluppo comprendente un server web Apache, un server di database </a:t>
            </a:r>
            <a:r>
              <a:rPr lang="it-IT" sz="1400" dirty="0" err="1" smtClean="0"/>
              <a:t>MySQL</a:t>
            </a:r>
            <a:r>
              <a:rPr lang="it-IT" sz="1400" dirty="0" smtClean="0"/>
              <a:t>, un interprete di script PHP e un amministratore di database </a:t>
            </a:r>
            <a:r>
              <a:rPr lang="it-IT" sz="1400" dirty="0" err="1" smtClean="0"/>
              <a:t>MySQL</a:t>
            </a:r>
            <a:r>
              <a:rPr lang="it-IT" sz="1400" dirty="0" smtClean="0"/>
              <a:t> con interfaccia grafica chiamato </a:t>
            </a:r>
            <a:r>
              <a:rPr lang="it-IT" sz="1400" dirty="0" err="1" smtClean="0"/>
              <a:t>phpMyAdmin</a:t>
            </a:r>
            <a:r>
              <a:rPr lang="it-IT" sz="1400" dirty="0" smtClean="0"/>
              <a:t>.</a:t>
            </a:r>
            <a:endParaRPr lang="it-IT" sz="1400" dirty="0"/>
          </a:p>
        </p:txBody>
      </p:sp>
      <p:pic>
        <p:nvPicPr>
          <p:cNvPr id="6" name="Picture 4" descr="http://risorsegeek.net/wp-content/uploads/2010/01/EasyPH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0204" y="2057400"/>
            <a:ext cx="1944000" cy="1944000"/>
          </a:xfrm>
          <a:prstGeom prst="rect">
            <a:avLst/>
          </a:prstGeom>
          <a:noFill/>
          <a:extLst>
            <a:ext uri="{909E8E84-426E-40DD-AFC4-6F175D3DCCD1}">
              <a14:hiddenFill xmlns:a14="http://schemas.microsoft.com/office/drawing/2010/main">
                <a:solidFill>
                  <a:srgbClr val="FFFFFF"/>
                </a:solidFill>
              </a14:hiddenFill>
            </a:ext>
          </a:extLst>
        </p:spPr>
      </p:pic>
      <p:sp>
        <p:nvSpPr>
          <p:cNvPr id="5" name="Titolo 4"/>
          <p:cNvSpPr>
            <a:spLocks noGrp="1"/>
          </p:cNvSpPr>
          <p:nvPr>
            <p:ph type="title"/>
          </p:nvPr>
        </p:nvSpPr>
        <p:spPr/>
        <p:txBody>
          <a:bodyPr>
            <a:normAutofit fontScale="90000"/>
          </a:bodyPr>
          <a:lstStyle/>
          <a:p>
            <a:r>
              <a:rPr lang="it-IT" i="1" dirty="0" smtClean="0">
                <a:solidFill>
                  <a:srgbClr val="FFC000"/>
                </a:solidFill>
              </a:rPr>
              <a:t>Installazione</a:t>
            </a:r>
            <a:r>
              <a:rPr lang="it-IT" dirty="0" smtClean="0"/>
              <a:t/>
            </a:r>
            <a:br>
              <a:rPr lang="it-IT" dirty="0" smtClean="0"/>
            </a:br>
            <a:r>
              <a:rPr lang="it-IT" sz="1800" i="1" dirty="0" err="1" smtClean="0">
                <a:solidFill>
                  <a:srgbClr val="002060"/>
                </a:solidFill>
              </a:rPr>
              <a:t>easyPHP</a:t>
            </a:r>
            <a:endParaRPr lang="it-IT" sz="1800" i="1" dirty="0">
              <a:solidFill>
                <a:srgbClr val="002060"/>
              </a:solidFill>
            </a:endParaRPr>
          </a:p>
        </p:txBody>
      </p:sp>
    </p:spTree>
    <p:extLst>
      <p:ext uri="{BB962C8B-B14F-4D97-AF65-F5344CB8AC3E}">
        <p14:creationId xmlns:p14="http://schemas.microsoft.com/office/powerpoint/2010/main" val="27818527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testo 3"/>
          <p:cNvSpPr txBox="1">
            <a:spLocks/>
          </p:cNvSpPr>
          <p:nvPr/>
        </p:nvSpPr>
        <p:spPr>
          <a:xfrm>
            <a:off x="867005" y="2068668"/>
            <a:ext cx="3600000" cy="4396526"/>
          </a:xfrm>
          <a:prstGeom prst="rect">
            <a:avLst/>
          </a:prstGeom>
        </p:spPr>
        <p:txBody>
          <a:bodyPr/>
          <a:lstStyle>
            <a:lvl1pPr marL="228600" indent="-228600" algn="l" defTabSz="914400" rtl="0" eaLnBrk="1" latinLnBrk="0" hangingPunct="1">
              <a:lnSpc>
                <a:spcPct val="90000"/>
              </a:lnSpc>
              <a:spcBef>
                <a:spcPts val="1000"/>
              </a:spcBef>
              <a:buFont typeface="Wingdings 2" pitchFamily="18"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endParaRPr lang="it-IT" b="1" dirty="0" smtClean="0"/>
          </a:p>
          <a:p>
            <a:pPr marL="0" indent="0" algn="just">
              <a:buNone/>
            </a:pPr>
            <a:r>
              <a:rPr lang="it-IT" sz="1400" dirty="0"/>
              <a:t>Con la seguente guida è possibile installare sul proprio pc il prodotto EASYPHP che consente di poter svolgere autonomamente gli esercizi assegnati durante il corso.</a:t>
            </a:r>
          </a:p>
          <a:p>
            <a:pPr marL="0" indent="0" algn="just">
              <a:buNone/>
            </a:pPr>
            <a:r>
              <a:rPr lang="it-IT" sz="1400" dirty="0"/>
              <a:t>EASYPHP è un’applicazione che comprende:</a:t>
            </a:r>
          </a:p>
          <a:p>
            <a:pPr marL="0" indent="0" algn="just">
              <a:buNone/>
            </a:pPr>
            <a:r>
              <a:rPr lang="it-IT" sz="1400" dirty="0"/>
              <a:t>o il web server Apache</a:t>
            </a:r>
          </a:p>
          <a:p>
            <a:pPr marL="0" indent="0" algn="just">
              <a:buNone/>
            </a:pPr>
            <a:r>
              <a:rPr lang="it-IT" sz="1400" dirty="0"/>
              <a:t>o il database </a:t>
            </a:r>
            <a:r>
              <a:rPr lang="it-IT" sz="1400" dirty="0" err="1"/>
              <a:t>MySql</a:t>
            </a:r>
            <a:endParaRPr lang="it-IT" sz="1400" dirty="0"/>
          </a:p>
          <a:p>
            <a:pPr marL="0" indent="0" algn="just">
              <a:buNone/>
            </a:pPr>
            <a:r>
              <a:rPr lang="it-IT" sz="1400" dirty="0"/>
              <a:t>o il motore </a:t>
            </a:r>
            <a:r>
              <a:rPr lang="it-IT" sz="1400" dirty="0" err="1"/>
              <a:t>Php</a:t>
            </a:r>
            <a:endParaRPr lang="it-IT" sz="1400" dirty="0"/>
          </a:p>
          <a:p>
            <a:pPr marL="0" indent="0" algn="just">
              <a:buNone/>
            </a:pPr>
            <a:r>
              <a:rPr lang="it-IT" sz="1400" dirty="0"/>
              <a:t>o l’interfaccia web </a:t>
            </a:r>
            <a:r>
              <a:rPr lang="it-IT" sz="1400" dirty="0" err="1"/>
              <a:t>PhpMyAdmin</a:t>
            </a:r>
            <a:r>
              <a:rPr lang="it-IT" sz="1400" dirty="0"/>
              <a:t> di gestione del database</a:t>
            </a:r>
          </a:p>
          <a:p>
            <a:pPr marL="0" indent="0" algn="just">
              <a:buNone/>
            </a:pPr>
            <a:r>
              <a:rPr lang="it-IT" sz="1400" dirty="0"/>
              <a:t>EASYPHP consente al proprio pc di dotarsi delle funzionalità tipiche di un web server e di un database server.</a:t>
            </a:r>
          </a:p>
        </p:txBody>
      </p:sp>
      <p:pic>
        <p:nvPicPr>
          <p:cNvPr id="7" name="Picture 2" descr="http://download.html.it/wp-content/gallery/easyphp/EasyPHP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0243" y="2068668"/>
            <a:ext cx="6120000" cy="3293692"/>
          </a:xfrm>
          <a:prstGeom prst="rect">
            <a:avLst/>
          </a:prstGeom>
          <a:noFill/>
          <a:extLst>
            <a:ext uri="{909E8E84-426E-40DD-AFC4-6F175D3DCCD1}">
              <a14:hiddenFill xmlns:a14="http://schemas.microsoft.com/office/drawing/2010/main">
                <a:solidFill>
                  <a:srgbClr val="FFFFFF"/>
                </a:solidFill>
              </a14:hiddenFill>
            </a:ext>
          </a:extLst>
        </p:spPr>
      </p:pic>
      <p:sp>
        <p:nvSpPr>
          <p:cNvPr id="9" name="Titolo 2"/>
          <p:cNvSpPr txBox="1">
            <a:spLocks/>
          </p:cNvSpPr>
          <p:nvPr/>
        </p:nvSpPr>
        <p:spPr>
          <a:xfrm>
            <a:off x="2589213" y="730872"/>
            <a:ext cx="8915400" cy="566738"/>
          </a:xfrm>
          <a:prstGeom prst="rect">
            <a:avLst/>
          </a:prstGeom>
        </p:spPr>
        <p:txBody>
          <a:bodyPr>
            <a:normAutofit fontScale="675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it-IT" sz="3300" i="1" dirty="0" smtClean="0">
                <a:solidFill>
                  <a:srgbClr val="FFC000"/>
                </a:solidFill>
              </a:rPr>
              <a:t>Installazione</a:t>
            </a:r>
            <a:r>
              <a:rPr lang="it-IT" dirty="0" smtClean="0"/>
              <a:t/>
            </a:r>
            <a:br>
              <a:rPr lang="it-IT" dirty="0" smtClean="0"/>
            </a:br>
            <a:r>
              <a:rPr lang="it-IT" sz="2400" i="1" dirty="0" err="1" smtClean="0">
                <a:solidFill>
                  <a:srgbClr val="002060"/>
                </a:solidFill>
              </a:rPr>
              <a:t>easyPHP</a:t>
            </a:r>
            <a:endParaRPr lang="it-IT" sz="2400" i="1" dirty="0">
              <a:solidFill>
                <a:srgbClr val="002060"/>
              </a:solidFill>
            </a:endParaRPr>
          </a:p>
        </p:txBody>
      </p:sp>
    </p:spTree>
    <p:extLst>
      <p:ext uri="{BB962C8B-B14F-4D97-AF65-F5344CB8AC3E}">
        <p14:creationId xmlns:p14="http://schemas.microsoft.com/office/powerpoint/2010/main" val="776133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Light">
  <a:themeElements>
    <a:clrScheme name="Process_16x9">
      <a:dk1>
        <a:srgbClr val="2F2B20"/>
      </a:dk1>
      <a:lt1>
        <a:srgbClr val="FFFFFF"/>
      </a:lt1>
      <a:dk2>
        <a:srgbClr val="675E47"/>
      </a:dk2>
      <a:lt2>
        <a:srgbClr val="A8C0BF"/>
      </a:lt2>
      <a:accent1>
        <a:srgbClr val="A9A57C"/>
      </a:accent1>
      <a:accent2>
        <a:srgbClr val="DFDCB7"/>
      </a:accent2>
      <a:accent3>
        <a:srgbClr val="D2CB6C"/>
      </a:accent3>
      <a:accent4>
        <a:srgbClr val="95A39D"/>
      </a:accent4>
      <a:accent5>
        <a:srgbClr val="C89F5D"/>
      </a:accent5>
      <a:accent6>
        <a:srgbClr val="B1A089"/>
      </a:accent6>
      <a:hlink>
        <a:srgbClr val="D25814"/>
      </a:hlink>
      <a:folHlink>
        <a:srgbClr val="849A0A"/>
      </a:folHlink>
    </a:clrScheme>
    <a:fontScheme name="Process_16x9">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Filo">
  <a:themeElements>
    <a:clrScheme name="Filo">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Filo">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Filo">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Office Theme">
  <a:themeElements>
    <a:clrScheme name="Process_16x9">
      <a:dk1>
        <a:srgbClr val="2F2B20"/>
      </a:dk1>
      <a:lt1>
        <a:srgbClr val="FFFFFF"/>
      </a:lt1>
      <a:dk2>
        <a:srgbClr val="675E47"/>
      </a:dk2>
      <a:lt2>
        <a:srgbClr val="A8C0BF"/>
      </a:lt2>
      <a:accent1>
        <a:srgbClr val="A9A57C"/>
      </a:accent1>
      <a:accent2>
        <a:srgbClr val="DFDCB7"/>
      </a:accent2>
      <a:accent3>
        <a:srgbClr val="D2CB6C"/>
      </a:accent3>
      <a:accent4>
        <a:srgbClr val="95A39D"/>
      </a:accent4>
      <a:accent5>
        <a:srgbClr val="C89F5D"/>
      </a:accent5>
      <a:accent6>
        <a:srgbClr val="B1A089"/>
      </a:accent6>
      <a:hlink>
        <a:srgbClr val="D25814"/>
      </a:hlink>
      <a:folHlink>
        <a:srgbClr val="849A0A"/>
      </a:folHlink>
    </a:clrScheme>
    <a:fontScheme name="Process_16x9">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Process_16x9">
      <a:dk1>
        <a:srgbClr val="2F2B20"/>
      </a:dk1>
      <a:lt1>
        <a:srgbClr val="FFFFFF"/>
      </a:lt1>
      <a:dk2>
        <a:srgbClr val="675E47"/>
      </a:dk2>
      <a:lt2>
        <a:srgbClr val="A8C0BF"/>
      </a:lt2>
      <a:accent1>
        <a:srgbClr val="A9A57C"/>
      </a:accent1>
      <a:accent2>
        <a:srgbClr val="DFDCB7"/>
      </a:accent2>
      <a:accent3>
        <a:srgbClr val="D2CB6C"/>
      </a:accent3>
      <a:accent4>
        <a:srgbClr val="95A39D"/>
      </a:accent4>
      <a:accent5>
        <a:srgbClr val="C89F5D"/>
      </a:accent5>
      <a:accent6>
        <a:srgbClr val="B1A089"/>
      </a:accent6>
      <a:hlink>
        <a:srgbClr val="D25814"/>
      </a:hlink>
      <a:folHlink>
        <a:srgbClr val="849A0A"/>
      </a:folHlink>
    </a:clrScheme>
    <a:fontScheme name="Process_16x9">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6514773-1922-45CB-8695-9419816C828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Elenco radiale con elementi grafici SmartArt Process (widescreen)</Template>
  <TotalTime>0</TotalTime>
  <Words>731</Words>
  <Application>Microsoft Office PowerPoint</Application>
  <PresentationFormat>Widescreen</PresentationFormat>
  <Paragraphs>139</Paragraphs>
  <Slides>53</Slides>
  <Notes>0</Notes>
  <HiddenSlides>0</HiddenSlides>
  <MMClips>0</MMClips>
  <ScaleCrop>false</ScaleCrop>
  <HeadingPairs>
    <vt:vector size="6" baseType="variant">
      <vt:variant>
        <vt:lpstr>Caratteri utilizzati</vt:lpstr>
      </vt:variant>
      <vt:variant>
        <vt:i4>6</vt:i4>
      </vt:variant>
      <vt:variant>
        <vt:lpstr>Tema</vt:lpstr>
      </vt:variant>
      <vt:variant>
        <vt:i4>2</vt:i4>
      </vt:variant>
      <vt:variant>
        <vt:lpstr>Titoli diapositive</vt:lpstr>
      </vt:variant>
      <vt:variant>
        <vt:i4>53</vt:i4>
      </vt:variant>
    </vt:vector>
  </HeadingPairs>
  <TitlesOfParts>
    <vt:vector size="61" baseType="lpstr">
      <vt:lpstr>Arial</vt:lpstr>
      <vt:lpstr>Cambria</vt:lpstr>
      <vt:lpstr>Century Gothic</vt:lpstr>
      <vt:lpstr>Courier New</vt:lpstr>
      <vt:lpstr>Wingdings 2</vt:lpstr>
      <vt:lpstr>Wingdings 3</vt:lpstr>
      <vt:lpstr>OfficeLight</vt:lpstr>
      <vt:lpstr>Filo</vt:lpstr>
      <vt:lpstr>PROGETTO SISTEMI INFORMATIVI WEB  Libreria</vt:lpstr>
      <vt:lpstr>Presentazione standard di PowerPoint</vt:lpstr>
      <vt:lpstr>Installazione eclipse</vt:lpstr>
      <vt:lpstr>Presentazione standard di PowerPoint</vt:lpstr>
      <vt:lpstr>Presentazione standard di PowerPoint</vt:lpstr>
      <vt:lpstr>Installazione apache tomcat</vt:lpstr>
      <vt:lpstr>Presentazione standard di PowerPoint</vt:lpstr>
      <vt:lpstr>Installazione easyPHP</vt:lpstr>
      <vt:lpstr>Presentazione standard di PowerPoint</vt:lpstr>
      <vt:lpstr>Installazione phpMyAdmin</vt:lpstr>
      <vt:lpstr>codice spring</vt:lpstr>
      <vt:lpstr>codice maven</vt:lpstr>
      <vt:lpstr>codice php</vt:lpstr>
      <vt:lpstr>codice jsp</vt:lpstr>
      <vt:lpstr>codice html5</vt:lpstr>
      <vt:lpstr>codice considerazioni</vt:lpstr>
      <vt:lpstr>Front-end informazioni</vt:lpstr>
      <vt:lpstr>Front-end codice</vt:lpstr>
      <vt:lpstr>Front-end codice</vt:lpstr>
      <vt:lpstr>Front-end codice</vt:lpstr>
      <vt:lpstr>Front-end codice</vt:lpstr>
      <vt:lpstr>Front-end codice</vt:lpstr>
      <vt:lpstr>Front-end login</vt:lpstr>
      <vt:lpstr>Front-end  login errato</vt:lpstr>
      <vt:lpstr>Front-end codice login</vt:lpstr>
      <vt:lpstr>Front-end  ricerca</vt:lpstr>
      <vt:lpstr>Front-end  risultato della ricerca</vt:lpstr>
      <vt:lpstr>Front-end  dettaglio prodotto</vt:lpstr>
      <vt:lpstr>Front-end codice ricerca</vt:lpstr>
      <vt:lpstr>Front-end codice ricerca</vt:lpstr>
      <vt:lpstr>Front-end codice ricerca</vt:lpstr>
      <vt:lpstr>Front-end codice ricerca</vt:lpstr>
      <vt:lpstr>Back-end  informazioni</vt:lpstr>
      <vt:lpstr>Back-end  codice aggiungi elemento</vt:lpstr>
      <vt:lpstr>Back-end  codice aggiungi elemento</vt:lpstr>
      <vt:lpstr>Back-end  codice aggiungi elemento</vt:lpstr>
      <vt:lpstr>Back-end  codice aggiungi elemento</vt:lpstr>
      <vt:lpstr>Back-end  codice aggiungi elemento</vt:lpstr>
      <vt:lpstr>Back-end  codice rimuovi elemento</vt:lpstr>
      <vt:lpstr>Back-end  codice rimuovi elemento</vt:lpstr>
      <vt:lpstr>Back-end  codice rimuovi elemento</vt:lpstr>
      <vt:lpstr>Back-end  codice rimuovi elemento</vt:lpstr>
      <vt:lpstr>Back-end  codice rimuovi elemento</vt:lpstr>
      <vt:lpstr>Back-end  login</vt:lpstr>
      <vt:lpstr>Back-end  codice login</vt:lpstr>
      <vt:lpstr>Back-end  codice login</vt:lpstr>
      <vt:lpstr>Back-end  codice login</vt:lpstr>
      <vt:lpstr>Back-end  gestione amministratore</vt:lpstr>
      <vt:lpstr>Back-end  gestione autori</vt:lpstr>
      <vt:lpstr>Back-end  gestione editori</vt:lpstr>
      <vt:lpstr>Back-end  gestione libri</vt:lpstr>
      <vt:lpstr>Back-end  gestione utenti</vt:lpstr>
      <vt:lpstr>Info gruppo</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2013-06-17T08:26:53Z</dcterms:created>
  <dcterms:modified xsi:type="dcterms:W3CDTF">2013-06-26T16:30:43Z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TC028133319991</vt:lpwstr>
  </property>
</Properties>
</file>